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77" r:id="rId3"/>
    <p:sldId id="399" r:id="rId4"/>
    <p:sldId id="349" r:id="rId5"/>
    <p:sldId id="380" r:id="rId6"/>
    <p:sldId id="377" r:id="rId7"/>
    <p:sldId id="355" r:id="rId8"/>
    <p:sldId id="400" r:id="rId9"/>
    <p:sldId id="402" r:id="rId10"/>
    <p:sldId id="403" r:id="rId11"/>
    <p:sldId id="398" r:id="rId12"/>
    <p:sldId id="295" r:id="rId13"/>
    <p:sldId id="363" r:id="rId14"/>
    <p:sldId id="373" r:id="rId15"/>
    <p:sldId id="374" r:id="rId16"/>
    <p:sldId id="375" r:id="rId17"/>
    <p:sldId id="369" r:id="rId18"/>
    <p:sldId id="376" r:id="rId19"/>
    <p:sldId id="370" r:id="rId20"/>
    <p:sldId id="393" r:id="rId21"/>
    <p:sldId id="381" r:id="rId22"/>
    <p:sldId id="396" r:id="rId23"/>
    <p:sldId id="397" r:id="rId24"/>
    <p:sldId id="395" r:id="rId25"/>
    <p:sldId id="382" r:id="rId26"/>
    <p:sldId id="385" r:id="rId27"/>
    <p:sldId id="383" r:id="rId28"/>
    <p:sldId id="265" r:id="rId29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400"/>
            <p14:sldId id="402"/>
            <p14:sldId id="403"/>
            <p14:sldId id="398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96"/>
            <p14:sldId id="397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227"/>
    <a:srgbClr val="F7D4FC"/>
    <a:srgbClr val="F3BEFA"/>
    <a:srgbClr val="E87EF6"/>
    <a:srgbClr val="A62C97"/>
    <a:srgbClr val="D4CFC5"/>
    <a:srgbClr val="FF3CFD"/>
    <a:srgbClr val="7504FB"/>
    <a:srgbClr val="262626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5026" autoAdjust="0"/>
  </p:normalViewPr>
  <p:slideViewPr>
    <p:cSldViewPr snapToGrid="0" showGuides="1">
      <p:cViewPr>
        <p:scale>
          <a:sx n="125" d="100"/>
          <a:sy n="125" d="100"/>
        </p:scale>
        <p:origin x="-979" y="-667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6EA64-8094-C13E-B764-46CD5BB7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58E9CA-4D44-116C-C2C4-C93CCF33B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51A1A9-8C52-D074-B9C8-50E5524B2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EB7A6-E7B5-C7C6-7300-2EAADCF76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2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CAB34-6B99-11C4-B015-53C016C9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88FE40-086C-F86B-B7B3-C1F140D98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D146A9-CED7-A523-C1E8-361C1CB06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1E4A6D-7465-70FD-3E9D-77F23078C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2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4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25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microsoft.com/office/2007/relationships/hdphoto" Target="../media/hdphoto8.wdp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A80E3-3E73-AB69-3724-349AE2E16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971ECE-8DE8-A623-F014-B7B74DECAE4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D598F12-205A-0B2A-9724-915302AF94D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1682F1-102B-3DC3-3815-9E8A4CFF1818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978E96C-06E5-3F63-FA77-DB8AF85EED61}"/>
              </a:ext>
            </a:extLst>
          </p:cNvPr>
          <p:cNvSpPr txBox="1"/>
          <p:nvPr/>
        </p:nvSpPr>
        <p:spPr>
          <a:xfrm>
            <a:off x="1450975" y="1018519"/>
            <a:ext cx="7038786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04A89C2-02A0-9770-7901-F4D887B56C0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0D603BA-E129-A312-F60F-32301C719A8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E9FC856-779E-DA2A-90E4-618615DD5742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9EC02B53-2BDB-E72D-4039-4580894C63B9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08B872D-7B18-ECFE-FB1F-EE0423C60E6D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A63937A-EC1E-3E8D-6B55-A703E6640D10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49E2AD8-67C0-EA01-77AA-65405189A12E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4FA2235C-7875-0308-F8B0-533A744B61A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6CD1C2-8CDF-9E9B-675A-3EC203170E3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D2E319D-8992-A9F5-E50D-46EFD7EA1744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8891A56-C168-3868-0393-2291D5258224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1DFD18-25A1-7FC6-0F9B-AF178A244F1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B174F0-1EE5-378C-858F-41CED47D4A38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C3C22E1-D6A7-0395-0610-2B7FA1716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33126"/>
              </p:ext>
            </p:extLst>
          </p:nvPr>
        </p:nvGraphicFramePr>
        <p:xfrm>
          <a:off x="1450975" y="1482709"/>
          <a:ext cx="10292454" cy="1822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593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36186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44329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E87EF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증가하며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 효과를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 상태에서는 사용한 스킬의 양상을 기록할 수 있으며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최대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번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버프 효과를 추가로 획득합니다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(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p.12 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같은 양상을 연속으로 기록하면 기록 모드에서만 사용 가능한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지속되고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모드가 종료되면 기록한 양상에 따라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효과가 발생하여 다음 기록 모드에서 해당 양상을 기록하지 못합니다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7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CA3B-5F86-8AA5-379C-0C2CB7DFC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72AD345-7322-C10E-923D-52AFFD4BB309}"/>
              </a:ext>
            </a:extLst>
          </p:cNvPr>
          <p:cNvGrpSpPr/>
          <p:nvPr/>
        </p:nvGrpSpPr>
        <p:grpSpPr>
          <a:xfrm>
            <a:off x="1450975" y="374189"/>
            <a:ext cx="6561709" cy="1412303"/>
            <a:chOff x="1450975" y="586078"/>
            <a:chExt cx="6561709" cy="141230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5965625-46CE-D3F9-0E62-12A2C49D14F9}"/>
                </a:ext>
              </a:extLst>
            </p:cNvPr>
            <p:cNvGrpSpPr/>
            <p:nvPr/>
          </p:nvGrpSpPr>
          <p:grpSpPr>
            <a:xfrm>
              <a:off x="1450975" y="851914"/>
              <a:ext cx="6561709" cy="1146467"/>
              <a:chOff x="1450975" y="988809"/>
              <a:chExt cx="6561709" cy="114646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52945-4EA8-EDC9-F49B-C34509A0CF85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658952-6D92-011B-91CF-F3C9642D6D4B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6561709" cy="90024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추가 버프 효과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획득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endPara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2"/>
                  </a:buBlip>
                </a:pP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같은 양상을 연속으로 두 번 기록하는 것을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완성 기록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이라고 하며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완성 기록 시 아이덴티티 스킬이 활성화됩니다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E87AA7-B71D-DF69-26F6-899AC2412FE0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605055-AFFA-912D-2816-D55A63AFC27C}"/>
              </a:ext>
            </a:extLst>
          </p:cNvPr>
          <p:cNvGrpSpPr/>
          <p:nvPr/>
        </p:nvGrpSpPr>
        <p:grpSpPr>
          <a:xfrm>
            <a:off x="1450975" y="1970624"/>
            <a:ext cx="4273401" cy="4489379"/>
            <a:chOff x="1450975" y="1866452"/>
            <a:chExt cx="4273401" cy="448937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769D1389-14CD-2054-9E66-7F4B6B7415E8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489379"/>
              <a:chOff x="1450975" y="1510852"/>
              <a:chExt cx="4273401" cy="448937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114479CB-CBEF-92DC-2F1D-F68F4B53A797}"/>
                  </a:ext>
                </a:extLst>
              </p:cNvPr>
              <p:cNvGrpSpPr/>
              <p:nvPr/>
            </p:nvGrpSpPr>
            <p:grpSpPr>
              <a:xfrm>
                <a:off x="1450975" y="1742228"/>
                <a:ext cx="4273401" cy="4258003"/>
                <a:chOff x="1450975" y="1742228"/>
                <a:chExt cx="4273401" cy="4258003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22E728AE-497F-F8C8-687C-DC8B07D68537}"/>
                    </a:ext>
                  </a:extLst>
                </p:cNvPr>
                <p:cNvSpPr/>
                <p:nvPr/>
              </p:nvSpPr>
              <p:spPr>
                <a:xfrm>
                  <a:off x="1450975" y="1742228"/>
                  <a:ext cx="4273400" cy="4258003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FEC2D756-92CF-4079-2968-8558E335F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37207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2941E1D2-0E88-BA17-B1E4-9A7519E41C1A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B5F10375-0D5C-426E-80B1-29B45785C1A5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0A6F7538-05DB-F1E9-E45E-12B520C52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A7C5E41F-B411-8A3E-E1D1-F633E151A6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5A3DCAD7-3B9D-FF06-B721-DCD189CEC3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1089E74-B193-919E-1602-7819E233949F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B63F1949-00E5-4E7F-A129-1B9346DBF547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FB7C79F-6B64-F16D-BF02-507BFFA795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3E6D39-E8C8-C059-3420-0AEC8F5332C3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4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4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4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4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4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4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4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4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BAFDF6-2CCD-115A-D3CF-1CD15AFF8BF4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4E75E2-A216-A79A-1182-27D368CAD3D7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B31C13-0948-70DC-B62A-94573922B9A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AAF23F-D788-DD16-17EC-156C9003B7EE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CAC072-033D-4E66-97E9-82E9E9A104F9}"/>
              </a:ext>
            </a:extLst>
          </p:cNvPr>
          <p:cNvGrpSpPr/>
          <p:nvPr/>
        </p:nvGrpSpPr>
        <p:grpSpPr>
          <a:xfrm>
            <a:off x="6229511" y="1970624"/>
            <a:ext cx="5359505" cy="3492626"/>
            <a:chOff x="6229511" y="1970624"/>
            <a:chExt cx="5359505" cy="3492626"/>
          </a:xfrm>
        </p:grpSpPr>
        <p:grpSp>
          <p:nvGrpSpPr>
            <p:cNvPr id="1359" name="그룹 1358">
              <a:extLst>
                <a:ext uri="{FF2B5EF4-FFF2-40B4-BE49-F238E27FC236}">
                  <a16:creationId xmlns:a16="http://schemas.microsoft.com/office/drawing/2014/main" id="{E2888155-6D9F-CC0A-52BA-4A8FE75048C1}"/>
                </a:ext>
              </a:extLst>
            </p:cNvPr>
            <p:cNvGrpSpPr/>
            <p:nvPr/>
          </p:nvGrpSpPr>
          <p:grpSpPr>
            <a:xfrm>
              <a:off x="6229511" y="1970624"/>
              <a:ext cx="5359505" cy="3492626"/>
              <a:chOff x="6048202" y="1866452"/>
              <a:chExt cx="5359505" cy="3492626"/>
            </a:xfrm>
          </p:grpSpPr>
          <p:grpSp>
            <p:nvGrpSpPr>
              <p:cNvPr id="1358" name="그룹 1357">
                <a:extLst>
                  <a:ext uri="{FF2B5EF4-FFF2-40B4-BE49-F238E27FC236}">
                    <a16:creationId xmlns:a16="http://schemas.microsoft.com/office/drawing/2014/main" id="{54BB57F9-673C-5B8F-387E-40640D9FF50C}"/>
                  </a:ext>
                </a:extLst>
              </p:cNvPr>
              <p:cNvGrpSpPr/>
              <p:nvPr/>
            </p:nvGrpSpPr>
            <p:grpSpPr>
              <a:xfrm>
                <a:off x="6048202" y="2097829"/>
                <a:ext cx="5359505" cy="3261249"/>
                <a:chOff x="6049812" y="2097829"/>
                <a:chExt cx="5359505" cy="3261249"/>
              </a:xfrm>
            </p:grpSpPr>
            <p:sp>
              <p:nvSpPr>
                <p:cNvPr id="1352" name="직사각형 1351">
                  <a:extLst>
                    <a:ext uri="{FF2B5EF4-FFF2-40B4-BE49-F238E27FC236}">
                      <a16:creationId xmlns:a16="http://schemas.microsoft.com/office/drawing/2014/main" id="{222E353B-7DD7-17A4-CB02-14ED7FB286F0}"/>
                    </a:ext>
                  </a:extLst>
                </p:cNvPr>
                <p:cNvSpPr/>
                <p:nvPr/>
              </p:nvSpPr>
              <p:spPr>
                <a:xfrm>
                  <a:off x="6049812" y="2097829"/>
                  <a:ext cx="5359505" cy="3261249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3" name="그룹 1072">
                  <a:extLst>
                    <a:ext uri="{FF2B5EF4-FFF2-40B4-BE49-F238E27FC236}">
                      <a16:creationId xmlns:a16="http://schemas.microsoft.com/office/drawing/2014/main" id="{0D88F5E8-8B41-F342-989F-59892B332610}"/>
                    </a:ext>
                  </a:extLst>
                </p:cNvPr>
                <p:cNvGrpSpPr/>
                <p:nvPr/>
              </p:nvGrpSpPr>
              <p:grpSpPr>
                <a:xfrm>
                  <a:off x="6049812" y="2097829"/>
                  <a:ext cx="5359505" cy="313023"/>
                  <a:chOff x="1450975" y="3401740"/>
                  <a:chExt cx="5359505" cy="313023"/>
                </a:xfrm>
              </p:grpSpPr>
              <p:grpSp>
                <p:nvGrpSpPr>
                  <p:cNvPr id="1078" name="그룹 1077">
                    <a:extLst>
                      <a:ext uri="{FF2B5EF4-FFF2-40B4-BE49-F238E27FC236}">
                        <a16:creationId xmlns:a16="http://schemas.microsoft.com/office/drawing/2014/main" id="{915B0192-552D-7E03-1619-CB2FD09659EF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6" y="3401740"/>
                    <a:ext cx="5359504" cy="313023"/>
                    <a:chOff x="1439026" y="1395560"/>
                    <a:chExt cx="5359504" cy="313023"/>
                  </a:xfrm>
                </p:grpSpPr>
                <p:sp>
                  <p:nvSpPr>
                    <p:cNvPr id="1080" name="직사각형 1079">
                      <a:extLst>
                        <a:ext uri="{FF2B5EF4-FFF2-40B4-BE49-F238E27FC236}">
                          <a16:creationId xmlns:a16="http://schemas.microsoft.com/office/drawing/2014/main" id="{4F4C71D1-CB63-12D9-AFCF-42808DA2C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6" y="1395560"/>
                      <a:ext cx="5359504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81" name="TextBox 1080">
                      <a:extLst>
                        <a:ext uri="{FF2B5EF4-FFF2-40B4-BE49-F238E27FC236}">
                          <a16:creationId xmlns:a16="http://schemas.microsoft.com/office/drawing/2014/main" id="{17F31DCC-4DF2-CB99-1D88-D7AF1375DF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7163" y="1436655"/>
                      <a:ext cx="390972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양상을 기록할 때 마다 버프 효과를 추가 획득하므로 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중첩 표기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옵션이 권장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79" name="직선 연결선 1078">
                    <a:extLst>
                      <a:ext uri="{FF2B5EF4-FFF2-40B4-BE49-F238E27FC236}">
                        <a16:creationId xmlns:a16="http://schemas.microsoft.com/office/drawing/2014/main" id="{4BBA12B6-AC71-92FB-0F28-3E2E628C8E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53595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27AAF4F1-EDDF-17B8-C7AC-766C534054CD}"/>
                    </a:ext>
                  </a:extLst>
                </p:cNvPr>
                <p:cNvGrpSpPr/>
                <p:nvPr/>
              </p:nvGrpSpPr>
              <p:grpSpPr>
                <a:xfrm>
                  <a:off x="6295498" y="2841968"/>
                  <a:ext cx="4868133" cy="2124623"/>
                  <a:chOff x="6127795" y="2841968"/>
                  <a:chExt cx="4868133" cy="2124623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E47FCD59-625F-69BB-E454-15A45A07C709}"/>
                      </a:ext>
                    </a:extLst>
                  </p:cNvPr>
                  <p:cNvGrpSpPr/>
                  <p:nvPr/>
                </p:nvGrpSpPr>
                <p:grpSpPr>
                  <a:xfrm>
                    <a:off x="8937756" y="2841968"/>
                    <a:ext cx="2058172" cy="2124623"/>
                    <a:chOff x="8940883" y="2754392"/>
                    <a:chExt cx="2058172" cy="2124623"/>
                  </a:xfrm>
                </p:grpSpPr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id="{C5DB66C7-5E49-CD9F-25E0-14DE76275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40883" y="2754392"/>
                      <a:ext cx="2058172" cy="212462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9E383CAA-296A-E14C-FB4C-8D6B2A6841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18381" y="2813946"/>
                      <a:ext cx="1903177" cy="2005515"/>
                      <a:chOff x="9527289" y="2764851"/>
                      <a:chExt cx="1903177" cy="2005515"/>
                    </a:xfrm>
                  </p:grpSpPr>
                  <p:grpSp>
                    <p:nvGrpSpPr>
                      <p:cNvPr id="1070" name="그룹 1069">
                        <a:extLst>
                          <a:ext uri="{FF2B5EF4-FFF2-40B4-BE49-F238E27FC236}">
                            <a16:creationId xmlns:a16="http://schemas.microsoft.com/office/drawing/2014/main" id="{2A978445-CC47-2526-1BCC-7371E88E4D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27289" y="2764851"/>
                        <a:ext cx="252000" cy="372989"/>
                        <a:chOff x="9156397" y="3096334"/>
                        <a:chExt cx="252000" cy="372989"/>
                      </a:xfrm>
                    </p:grpSpPr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BCCA6915-4BBC-1011-D5E9-69C6B7306C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56397" y="3096334"/>
                          <a:ext cx="252000" cy="92301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7369EE14-ADDD-62AB-41DF-4277DA6114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5DF0B376-B24B-BFF4-F266-B52AF68BDD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pic>
                      <p:nvPicPr>
                        <p:cNvPr id="1068" name="그림 1067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6CC88C53-F500-6C39-1700-2AC24B59C89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159997" y="3224523"/>
                          <a:ext cx="244800" cy="244800"/>
                        </a:xfrm>
                        <a:prstGeom prst="rect">
                          <a:avLst/>
                        </a:prstGeom>
                        <a:ln w="12700" cap="sq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miter lim="800000"/>
                        </a:ln>
                      </p:spPr>
                    </p:pic>
                  </p:grpSp>
                  <p:grpSp>
                    <p:nvGrpSpPr>
                      <p:cNvPr id="1111" name="그룹 1110">
                        <a:extLst>
                          <a:ext uri="{FF2B5EF4-FFF2-40B4-BE49-F238E27FC236}">
                            <a16:creationId xmlns:a16="http://schemas.microsoft.com/office/drawing/2014/main" id="{FF1B0CA0-17AA-EF62-2A1A-FE5D4C3A168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3288" y="2999809"/>
                        <a:ext cx="1777178" cy="1770557"/>
                        <a:chOff x="9568508" y="3222470"/>
                        <a:chExt cx="1777178" cy="1770557"/>
                      </a:xfrm>
                    </p:grpSpPr>
                    <p:sp>
                      <p:nvSpPr>
                        <p:cNvPr id="53" name="직사각형 52">
                          <a:extLst>
                            <a:ext uri="{FF2B5EF4-FFF2-40B4-BE49-F238E27FC236}">
                              <a16:creationId xmlns:a16="http://schemas.microsoft.com/office/drawing/2014/main" id="{53B898E2-9217-AE7A-B2C2-A2FFFC116E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68508" y="3459794"/>
                          <a:ext cx="1777178" cy="1533233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grpSp>
                      <p:nvGrpSpPr>
                        <p:cNvPr id="54" name="그룹 53">
                          <a:extLst>
                            <a:ext uri="{FF2B5EF4-FFF2-40B4-BE49-F238E27FC236}">
                              <a16:creationId xmlns:a16="http://schemas.microsoft.com/office/drawing/2014/main" id="{45D5A726-4F5B-8A50-D8C3-507D3D5F6F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68508" y="3222470"/>
                          <a:ext cx="1777178" cy="237324"/>
                          <a:chOff x="7083640" y="1411899"/>
                          <a:chExt cx="2107061" cy="281377"/>
                        </a:xfrm>
                      </p:grpSpPr>
                      <p:sp>
                        <p:nvSpPr>
                          <p:cNvPr id="1066" name="직사각형 1065">
                            <a:extLst>
                              <a:ext uri="{FF2B5EF4-FFF2-40B4-BE49-F238E27FC236}">
                                <a16:creationId xmlns:a16="http://schemas.microsoft.com/office/drawing/2014/main" id="{C98F8A95-A69B-0AE7-BC2D-5C5896AF47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07061" cy="281377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400" dirty="0"/>
                          </a:p>
                        </p:txBody>
                      </p:sp>
                      <p:sp>
                        <p:nvSpPr>
                          <p:cNvPr id="1067" name="TextBox 1066">
                            <a:extLst>
                              <a:ext uri="{FF2B5EF4-FFF2-40B4-BE49-F238E27FC236}">
                                <a16:creationId xmlns:a16="http://schemas.microsoft.com/office/drawing/2014/main" id="{A200866B-EB57-86CF-19E5-66723A0384E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85347" y="1470484"/>
                            <a:ext cx="503647" cy="16420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기록 모드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57" name="직선 연결선 56">
                          <a:extLst>
                            <a:ext uri="{FF2B5EF4-FFF2-40B4-BE49-F238E27FC236}">
                              <a16:creationId xmlns:a16="http://schemas.microsoft.com/office/drawing/2014/main" id="{D40DABB0-638B-BAA0-3583-6D2E1AB8769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31110" y="4591349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108" name="그룹 1107">
                          <a:extLst>
                            <a:ext uri="{FF2B5EF4-FFF2-40B4-BE49-F238E27FC236}">
                              <a16:creationId xmlns:a16="http://schemas.microsoft.com/office/drawing/2014/main" id="{8F754E89-EA34-2DED-E22F-B443677B2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3902228"/>
                          <a:ext cx="1463271" cy="273600"/>
                          <a:chOff x="9645322" y="3902228"/>
                          <a:chExt cx="1463271" cy="273600"/>
                        </a:xfrm>
                      </p:grpSpPr>
                      <p:grpSp>
                        <p:nvGrpSpPr>
                          <p:cNvPr id="1062" name="그룹 1061">
                            <a:extLst>
                              <a:ext uri="{FF2B5EF4-FFF2-40B4-BE49-F238E27FC236}">
                                <a16:creationId xmlns:a16="http://schemas.microsoft.com/office/drawing/2014/main" id="{CE2A47C6-9774-F45A-4988-C6CEDC02CC0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78475" y="3915992"/>
                            <a:ext cx="1130118" cy="246073"/>
                            <a:chOff x="9736161" y="4136849"/>
                            <a:chExt cx="1130118" cy="246073"/>
                          </a:xfrm>
                        </p:grpSpPr>
                        <p:sp>
                          <p:nvSpPr>
                            <p:cNvPr id="1064" name="TextBox 1063">
                              <a:extLst>
                                <a:ext uri="{FF2B5EF4-FFF2-40B4-BE49-F238E27FC236}">
                                  <a16:creationId xmlns:a16="http://schemas.microsoft.com/office/drawing/2014/main" id="{DBDB5F0A-3000-85D9-3204-4EC4584366A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136849"/>
                              <a:ext cx="378309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기록 모드</a:t>
                              </a:r>
                              <a:endPara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65" name="TextBox 1064">
                              <a:extLst>
                                <a:ext uri="{FF2B5EF4-FFF2-40B4-BE49-F238E27FC236}">
                                  <a16:creationId xmlns:a16="http://schemas.microsoft.com/office/drawing/2014/main" id="{028EE9AC-824F-5A33-6A20-31D93D7F427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275200"/>
                              <a:ext cx="1130118" cy="10772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치명타 적중률이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30%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pic>
                        <p:nvPicPr>
                          <p:cNvPr id="1063" name="그림 1062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F8A47AE-2819-F196-288F-F837EC77A9E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9645322" y="3902228"/>
                            <a:ext cx="273600" cy="2736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rgbClr val="D0D0D0"/>
                            </a:solidFill>
                          </a:ln>
                        </p:spPr>
                      </p:pic>
                    </p:grpSp>
                    <p:cxnSp>
                      <p:nvCxnSpPr>
                        <p:cNvPr id="61" name="직선 연결선 60">
                          <a:extLst>
                            <a:ext uri="{FF2B5EF4-FFF2-40B4-BE49-F238E27FC236}">
                              <a16:creationId xmlns:a16="http://schemas.microsoft.com/office/drawing/2014/main" id="{BA7264B1-48F0-5737-70EB-02A390E7EFC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31110" y="3852209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2" name="직선 연결선 61">
                          <a:extLst>
                            <a:ext uri="{FF2B5EF4-FFF2-40B4-BE49-F238E27FC236}">
                              <a16:creationId xmlns:a16="http://schemas.microsoft.com/office/drawing/2014/main" id="{6C78DAEC-B690-EFF7-18A3-6B3E001BCEA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31110" y="4218661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56" name="그림 5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BF4B66A0-99B9-8961-4267-508F5813B60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10320297" y="3510209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  <p:grpSp>
                      <p:nvGrpSpPr>
                        <p:cNvPr id="1106" name="그룹 1105">
                          <a:extLst>
                            <a:ext uri="{FF2B5EF4-FFF2-40B4-BE49-F238E27FC236}">
                              <a16:creationId xmlns:a16="http://schemas.microsoft.com/office/drawing/2014/main" id="{B94552F9-3E5F-B745-624E-95B70D073BB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1570824" cy="273600"/>
                          <a:chOff x="9645322" y="4652558"/>
                          <a:chExt cx="1570824" cy="273600"/>
                        </a:xfrm>
                      </p:grpSpPr>
                      <p:grpSp>
                        <p:nvGrpSpPr>
                          <p:cNvPr id="63" name="그룹 62">
                            <a:extLst>
                              <a:ext uri="{FF2B5EF4-FFF2-40B4-BE49-F238E27FC236}">
                                <a16:creationId xmlns:a16="http://schemas.microsoft.com/office/drawing/2014/main" id="{7C910705-96FB-C05D-A651-5CF757A854F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80230" y="4666322"/>
                            <a:ext cx="1235916" cy="246073"/>
                            <a:chOff x="9736161" y="4912344"/>
                            <a:chExt cx="1235916" cy="246073"/>
                          </a:xfrm>
                        </p:grpSpPr>
                        <p:sp>
                          <p:nvSpPr>
                            <p:cNvPr id="1029" name="TextBox 1028">
                              <a:extLst>
                                <a:ext uri="{FF2B5EF4-FFF2-40B4-BE49-F238E27FC236}">
                                  <a16:creationId xmlns:a16="http://schemas.microsoft.com/office/drawing/2014/main" id="{07B94130-642A-A048-54EC-E67ACBEC4D1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912344"/>
                              <a:ext cx="684483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양상 기록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도전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Ⅰ</a:t>
                              </a:r>
                            </a:p>
                          </p:txBody>
                        </p:sp>
                        <p:sp>
                          <p:nvSpPr>
                            <p:cNvPr id="1030" name="TextBox 1029">
                              <a:extLst>
                                <a:ext uri="{FF2B5EF4-FFF2-40B4-BE49-F238E27FC236}">
                                  <a16:creationId xmlns:a16="http://schemas.microsoft.com/office/drawing/2014/main" id="{31787D5F-6683-4F80-6ED8-E697B019918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5050695"/>
                              <a:ext cx="1235916" cy="10772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공격 및 이동 속도가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10%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071" name="그룹 1070">
                            <a:extLst>
                              <a:ext uri="{FF2B5EF4-FFF2-40B4-BE49-F238E27FC236}">
                                <a16:creationId xmlns:a16="http://schemas.microsoft.com/office/drawing/2014/main" id="{1CA43C86-D3ED-7D15-8CF1-5106F089DB2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645322" y="4652558"/>
                            <a:ext cx="273600" cy="273600"/>
                            <a:chOff x="9401253" y="4495499"/>
                            <a:chExt cx="273600" cy="273600"/>
                          </a:xfrm>
                        </p:grpSpPr>
                        <p:pic>
                          <p:nvPicPr>
                            <p:cNvPr id="1072" name="Picture 4">
                              <a:extLst>
                                <a:ext uri="{FF2B5EF4-FFF2-40B4-BE49-F238E27FC236}">
                                  <a16:creationId xmlns:a16="http://schemas.microsoft.com/office/drawing/2014/main" id="{049C7C99-7057-3D85-B80C-A8423C295F1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7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01253" y="4495499"/>
                              <a:ext cx="273600" cy="273600"/>
                            </a:xfrm>
                            <a:prstGeom prst="rect">
                              <a:avLst/>
                            </a:prstGeom>
                            <a:noFill/>
                            <a:ln w="3175">
                              <a:solidFill>
                                <a:srgbClr val="D0D0D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1082" name="그룹 1081">
                              <a:extLst>
                                <a:ext uri="{FF2B5EF4-FFF2-40B4-BE49-F238E27FC236}">
                                  <a16:creationId xmlns:a16="http://schemas.microsoft.com/office/drawing/2014/main" id="{A5C7137E-D0D9-FBB4-C6F6-339E70D064E6}"/>
                                </a:ext>
                              </a:extLst>
                            </p:cNvPr>
                            <p:cNvGrpSpPr>
                              <a:grpSpLocks noChangeAspect="1"/>
                            </p:cNvGrpSpPr>
                            <p:nvPr/>
                          </p:nvGrpSpPr>
                          <p:grpSpPr>
                            <a:xfrm>
                              <a:off x="9430534" y="4543159"/>
                              <a:ext cx="215039" cy="178280"/>
                              <a:chOff x="2344636" y="2942340"/>
                              <a:chExt cx="695135" cy="576310"/>
                            </a:xfrm>
                            <a:noFill/>
                            <a:effectLst>
                              <a:glow rad="25400">
                                <a:srgbClr val="760000"/>
                              </a:glow>
                            </a:effectLst>
                          </p:grpSpPr>
                          <p:grpSp>
                            <p:nvGrpSpPr>
                              <p:cNvPr id="1083" name="그룹 1082">
                                <a:extLst>
                                  <a:ext uri="{FF2B5EF4-FFF2-40B4-BE49-F238E27FC236}">
                                    <a16:creationId xmlns:a16="http://schemas.microsoft.com/office/drawing/2014/main" id="{590AEFD1-5D1F-2AF0-CB7F-5BECCD5F5E1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344636" y="2942340"/>
                                <a:ext cx="695135" cy="576309"/>
                                <a:chOff x="2383277" y="3667328"/>
                                <a:chExt cx="1138136" cy="943583"/>
                              </a:xfrm>
                              <a:grpFill/>
                            </p:grpSpPr>
                            <p:cxnSp>
                              <p:nvCxnSpPr>
                                <p:cNvPr id="1085" name="직선 연결선 1084">
                                  <a:extLst>
                                    <a:ext uri="{FF2B5EF4-FFF2-40B4-BE49-F238E27FC236}">
                                      <a16:creationId xmlns:a16="http://schemas.microsoft.com/office/drawing/2014/main" id="{F023534F-C166-2117-B6C5-BADA5697574D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V="1">
                                  <a:off x="2383277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86" name="직선 연결선 1085">
                                  <a:extLst>
                                    <a:ext uri="{FF2B5EF4-FFF2-40B4-BE49-F238E27FC236}">
                                      <a16:creationId xmlns:a16="http://schemas.microsoft.com/office/drawing/2014/main" id="{F6A04778-FE8D-4D4D-7FBF-A1C5E11D0055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2952345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084" name="타원 1083">
                                <a:extLst>
                                  <a:ext uri="{FF2B5EF4-FFF2-40B4-BE49-F238E27FC236}">
                                    <a16:creationId xmlns:a16="http://schemas.microsoft.com/office/drawing/2014/main" id="{634197F9-BD5F-D82D-8BED-A33382AEF4B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635245" y="3404730"/>
                                <a:ext cx="113919" cy="113920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bg1"/>
                              </a:solidFill>
                              <a:ln w="12700"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1107" name="그룹 1106">
                          <a:extLst>
                            <a:ext uri="{FF2B5EF4-FFF2-40B4-BE49-F238E27FC236}">
                              <a16:creationId xmlns:a16="http://schemas.microsoft.com/office/drawing/2014/main" id="{DC9F1395-9A31-9CAD-0D7A-57B60DFA53B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1506704" cy="273600"/>
                          <a:chOff x="9645322" y="4265694"/>
                          <a:chExt cx="1506704" cy="273600"/>
                        </a:xfrm>
                      </p:grpSpPr>
                      <p:grpSp>
                        <p:nvGrpSpPr>
                          <p:cNvPr id="1031" name="그룹 1030">
                            <a:extLst>
                              <a:ext uri="{FF2B5EF4-FFF2-40B4-BE49-F238E27FC236}">
                                <a16:creationId xmlns:a16="http://schemas.microsoft.com/office/drawing/2014/main" id="{670445DF-1AA1-27D8-C38E-93733587D4F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80230" y="4279458"/>
                            <a:ext cx="1171796" cy="246072"/>
                            <a:chOff x="9736161" y="4523515"/>
                            <a:chExt cx="1171796" cy="246072"/>
                          </a:xfrm>
                        </p:grpSpPr>
                        <p:sp>
                          <p:nvSpPr>
                            <p:cNvPr id="1051" name="TextBox 1050">
                              <a:extLst>
                                <a:ext uri="{FF2B5EF4-FFF2-40B4-BE49-F238E27FC236}">
                                  <a16:creationId xmlns:a16="http://schemas.microsoft.com/office/drawing/2014/main" id="{306FE949-2DCB-35DE-C7F8-8D30FB4B340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523515"/>
                              <a:ext cx="684483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양상 기록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Ⅰ</a:t>
                              </a:r>
                            </a:p>
                          </p:txBody>
                        </p:sp>
                        <p:sp>
                          <p:nvSpPr>
                            <p:cNvPr id="1055" name="TextBox 1054">
                              <a:extLst>
                                <a:ext uri="{FF2B5EF4-FFF2-40B4-BE49-F238E27FC236}">
                                  <a16:creationId xmlns:a16="http://schemas.microsoft.com/office/drawing/2014/main" id="{F28F7115-0ABC-8977-B596-541C840BE24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661866"/>
                              <a:ext cx="1171796" cy="10772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적에게 주는 피해가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5%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087" name="그룹 1086">
                            <a:extLst>
                              <a:ext uri="{FF2B5EF4-FFF2-40B4-BE49-F238E27FC236}">
                                <a16:creationId xmlns:a16="http://schemas.microsoft.com/office/drawing/2014/main" id="{2F1C3E4A-C1E2-18D5-C641-3671D22A408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645322" y="4265694"/>
                            <a:ext cx="273600" cy="273600"/>
                            <a:chOff x="9401253" y="4952297"/>
                            <a:chExt cx="273600" cy="273600"/>
                          </a:xfrm>
                        </p:grpSpPr>
                        <p:pic>
                          <p:nvPicPr>
                            <p:cNvPr id="1088" name="Picture 4">
                              <a:extLst>
                                <a:ext uri="{FF2B5EF4-FFF2-40B4-BE49-F238E27FC236}">
                                  <a16:creationId xmlns:a16="http://schemas.microsoft.com/office/drawing/2014/main" id="{074EBCD2-343C-B2C0-7410-264907E0E5B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7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01253" y="4952297"/>
                              <a:ext cx="273600" cy="273600"/>
                            </a:xfrm>
                            <a:prstGeom prst="rect">
                              <a:avLst/>
                            </a:prstGeom>
                            <a:noFill/>
                            <a:ln w="3175">
                              <a:solidFill>
                                <a:srgbClr val="D0D0D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1089" name="그룹 1088">
                              <a:extLst>
                                <a:ext uri="{FF2B5EF4-FFF2-40B4-BE49-F238E27FC236}">
                                  <a16:creationId xmlns:a16="http://schemas.microsoft.com/office/drawing/2014/main" id="{3AF063B8-96EE-6C54-E5E1-477FB208B12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442320" y="4993364"/>
                              <a:ext cx="191467" cy="191467"/>
                              <a:chOff x="3575976" y="2912634"/>
                              <a:chExt cx="632752" cy="632752"/>
                            </a:xfrm>
                            <a:effectLst>
                              <a:glow rad="25400">
                                <a:schemeClr val="accent1">
                                  <a:lumMod val="75000"/>
                                </a:schemeClr>
                              </a:glow>
                            </a:effectLst>
                          </p:grpSpPr>
                          <p:sp>
                            <p:nvSpPr>
                              <p:cNvPr id="1090" name="직사각형 1089">
                                <a:extLst>
                                  <a:ext uri="{FF2B5EF4-FFF2-40B4-BE49-F238E27FC236}">
                                    <a16:creationId xmlns:a16="http://schemas.microsoft.com/office/drawing/2014/main" id="{4EB58F57-A6ED-BF6C-A683-593EE445150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575976" y="2912634"/>
                                <a:ext cx="632752" cy="632752"/>
                              </a:xfrm>
                              <a:prstGeom prst="rect">
                                <a:avLst/>
                              </a:prstGeom>
                              <a:noFill/>
                              <a:ln w="19050" cap="rnd" cmpd="thinThick">
                                <a:solidFill>
                                  <a:schemeClr val="bg1"/>
                                </a:solidFill>
                                <a:round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cxnSp>
                            <p:nvCxnSpPr>
                              <p:cNvPr id="1091" name="직선 연결선 1090">
                                <a:extLst>
                                  <a:ext uri="{FF2B5EF4-FFF2-40B4-BE49-F238E27FC236}">
                                    <a16:creationId xmlns:a16="http://schemas.microsoft.com/office/drawing/2014/main" id="{F9B896EE-FBEA-2A5A-4B43-AE5564D09E4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87508" y="3229010"/>
                                <a:ext cx="409688" cy="0"/>
                              </a:xfrm>
                              <a:prstGeom prst="line">
                                <a:avLst/>
                              </a:prstGeom>
                              <a:ln w="12700" cap="rnd" cmpd="tri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</p:grpSp>
                  </p:grpSp>
                </p:grp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0D0C47B6-ADDF-72E5-5949-FB59FEE4CAC8}"/>
                      </a:ext>
                    </a:extLst>
                  </p:cNvPr>
                  <p:cNvGrpSpPr/>
                  <p:nvPr/>
                </p:nvGrpSpPr>
                <p:grpSpPr>
                  <a:xfrm>
                    <a:off x="6127795" y="2841968"/>
                    <a:ext cx="2058172" cy="1423458"/>
                    <a:chOff x="6203579" y="2927476"/>
                    <a:chExt cx="2058172" cy="1423458"/>
                  </a:xfrm>
                </p:grpSpPr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EAB1CE87-B708-A6A8-55A5-EB320B222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3579" y="2927476"/>
                      <a:ext cx="2058172" cy="1423458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215A03F9-C360-6F5A-873F-4E6D66FA7C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6389" y="3005777"/>
                      <a:ext cx="1892552" cy="1266856"/>
                      <a:chOff x="6374539" y="2764851"/>
                      <a:chExt cx="1892552" cy="1266856"/>
                    </a:xfrm>
                  </p:grpSpPr>
                  <p:grpSp>
                    <p:nvGrpSpPr>
                      <p:cNvPr id="1215" name="그룹 1214">
                        <a:extLst>
                          <a:ext uri="{FF2B5EF4-FFF2-40B4-BE49-F238E27FC236}">
                            <a16:creationId xmlns:a16="http://schemas.microsoft.com/office/drawing/2014/main" id="{9C27457D-DF04-4EE1-8EF9-19ED7D9C61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74539" y="2764851"/>
                        <a:ext cx="252000" cy="372989"/>
                        <a:chOff x="9156397" y="3096334"/>
                        <a:chExt cx="252000" cy="372989"/>
                      </a:xfrm>
                    </p:grpSpPr>
                    <p:grpSp>
                      <p:nvGrpSpPr>
                        <p:cNvPr id="1216" name="그룹 1215">
                          <a:extLst>
                            <a:ext uri="{FF2B5EF4-FFF2-40B4-BE49-F238E27FC236}">
                              <a16:creationId xmlns:a16="http://schemas.microsoft.com/office/drawing/2014/main" id="{DB1FC798-4E2B-B820-9595-F1E64BD386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56397" y="3096334"/>
                          <a:ext cx="252000" cy="92301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1218" name="사각형: 둥근 모서리 1217">
                            <a:extLst>
                              <a:ext uri="{FF2B5EF4-FFF2-40B4-BE49-F238E27FC236}">
                                <a16:creationId xmlns:a16="http://schemas.microsoft.com/office/drawing/2014/main" id="{176CF440-398B-890F-CE3E-67B80231966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9" name="이등변 삼각형 1218">
                            <a:extLst>
                              <a:ext uri="{FF2B5EF4-FFF2-40B4-BE49-F238E27FC236}">
                                <a16:creationId xmlns:a16="http://schemas.microsoft.com/office/drawing/2014/main" id="{784D13AD-EF6A-0E40-03AA-2BC0B219A2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pic>
                      <p:nvPicPr>
                        <p:cNvPr id="1217" name="그림 1216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6C07162-5854-930D-95E4-D1B613E823B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159997" y="3224523"/>
                          <a:ext cx="244800" cy="244800"/>
                        </a:xfrm>
                        <a:prstGeom prst="rect">
                          <a:avLst/>
                        </a:prstGeom>
                        <a:ln w="12700" cap="sq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miter lim="800000"/>
                        </a:ln>
                      </p:spPr>
                    </p:pic>
                  </p:grpSp>
                  <p:grpSp>
                    <p:nvGrpSpPr>
                      <p:cNvPr id="1254" name="그룹 1253">
                        <a:extLst>
                          <a:ext uri="{FF2B5EF4-FFF2-40B4-BE49-F238E27FC236}">
                            <a16:creationId xmlns:a16="http://schemas.microsoft.com/office/drawing/2014/main" id="{E086F45F-A6AB-7996-0D67-A8369531D62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89913" y="2999354"/>
                        <a:ext cx="1777178" cy="1032353"/>
                        <a:chOff x="9733762" y="2813622"/>
                        <a:chExt cx="1777178" cy="1032353"/>
                      </a:xfrm>
                    </p:grpSpPr>
                    <p:sp>
                      <p:nvSpPr>
                        <p:cNvPr id="1221" name="직사각형 1220">
                          <a:extLst>
                            <a:ext uri="{FF2B5EF4-FFF2-40B4-BE49-F238E27FC236}">
                              <a16:creationId xmlns:a16="http://schemas.microsoft.com/office/drawing/2014/main" id="{5D52EF8F-4B52-3956-C95B-5250527B20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733762" y="3050947"/>
                          <a:ext cx="1777178" cy="795028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grpSp>
                      <p:nvGrpSpPr>
                        <p:cNvPr id="1222" name="그룹 1221">
                          <a:extLst>
                            <a:ext uri="{FF2B5EF4-FFF2-40B4-BE49-F238E27FC236}">
                              <a16:creationId xmlns:a16="http://schemas.microsoft.com/office/drawing/2014/main" id="{83BEE49E-E0EA-F2AF-9592-B109B75020A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33762" y="2813622"/>
                          <a:ext cx="1777178" cy="237324"/>
                          <a:chOff x="7083640" y="1411899"/>
                          <a:chExt cx="2107061" cy="281377"/>
                        </a:xfrm>
                      </p:grpSpPr>
                      <p:sp>
                        <p:nvSpPr>
                          <p:cNvPr id="1252" name="직사각형 1251">
                            <a:extLst>
                              <a:ext uri="{FF2B5EF4-FFF2-40B4-BE49-F238E27FC236}">
                                <a16:creationId xmlns:a16="http://schemas.microsoft.com/office/drawing/2014/main" id="{2DF0F2FD-19EB-20D2-8CB1-E2DDA39F76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07061" cy="281377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400" dirty="0"/>
                          </a:p>
                        </p:txBody>
                      </p:sp>
                      <p:sp>
                        <p:nvSpPr>
                          <p:cNvPr id="1253" name="TextBox 1252">
                            <a:extLst>
                              <a:ext uri="{FF2B5EF4-FFF2-40B4-BE49-F238E27FC236}">
                                <a16:creationId xmlns:a16="http://schemas.microsoft.com/office/drawing/2014/main" id="{8A174F1F-D45F-9CEA-06C9-A2B1E88C813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85347" y="1470484"/>
                            <a:ext cx="503647" cy="16420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기록 모드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3A9C9CF7-A62A-5681-C1C0-32FE311D30B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0576" y="3493380"/>
                          <a:ext cx="1463271" cy="273600"/>
                          <a:chOff x="9645322" y="3902228"/>
                          <a:chExt cx="1463271" cy="273600"/>
                        </a:xfrm>
                      </p:grpSpPr>
                      <p:grpSp>
                        <p:nvGrpSpPr>
                          <p:cNvPr id="1248" name="그룹 1247">
                            <a:extLst>
                              <a:ext uri="{FF2B5EF4-FFF2-40B4-BE49-F238E27FC236}">
                                <a16:creationId xmlns:a16="http://schemas.microsoft.com/office/drawing/2014/main" id="{E00E9E25-88FD-BCA8-FCC7-93C6C9FC445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78475" y="3915992"/>
                            <a:ext cx="1130118" cy="246073"/>
                            <a:chOff x="9736161" y="4136849"/>
                            <a:chExt cx="1130118" cy="246073"/>
                          </a:xfrm>
                        </p:grpSpPr>
                        <p:sp>
                          <p:nvSpPr>
                            <p:cNvPr id="1250" name="TextBox 1249">
                              <a:extLst>
                                <a:ext uri="{FF2B5EF4-FFF2-40B4-BE49-F238E27FC236}">
                                  <a16:creationId xmlns:a16="http://schemas.microsoft.com/office/drawing/2014/main" id="{77986D01-9EEC-1338-4D63-B3317B6EC01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136849"/>
                              <a:ext cx="378309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기록 모드</a:t>
                              </a:r>
                              <a:endPara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51" name="TextBox 1250">
                              <a:extLst>
                                <a:ext uri="{FF2B5EF4-FFF2-40B4-BE49-F238E27FC236}">
                                  <a16:creationId xmlns:a16="http://schemas.microsoft.com/office/drawing/2014/main" id="{6E4D7390-FDDD-D63F-02A4-CF8A5A602FE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275200"/>
                              <a:ext cx="1130118" cy="10772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치명타 적중률이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30%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pic>
                        <p:nvPicPr>
                          <p:cNvPr id="1249" name="그림 1248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D1436063-E5DA-1ABB-7D42-F6D2113AD10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9645322" y="3902228"/>
                            <a:ext cx="273600" cy="2736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rgbClr val="D0D0D0"/>
                            </a:solidFill>
                          </a:ln>
                        </p:spPr>
                      </p:pic>
                    </p:grpSp>
                    <p:cxnSp>
                      <p:nvCxnSpPr>
                        <p:cNvPr id="1225" name="직선 연결선 1224">
                          <a:extLst>
                            <a:ext uri="{FF2B5EF4-FFF2-40B4-BE49-F238E27FC236}">
                              <a16:creationId xmlns:a16="http://schemas.microsoft.com/office/drawing/2014/main" id="{6E5F10B3-8AB9-4FE9-F6BF-76D7E39BF4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796364" y="3443361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227" name="그림 1226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597426D-AE29-3800-0A6A-FD09B38FBC0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10485551" y="3101361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</p:grpSp>
              </p:grpSp>
              <p:sp>
                <p:nvSpPr>
                  <p:cNvPr id="1255" name="화살표: 오른쪽 1254">
                    <a:extLst>
                      <a:ext uri="{FF2B5EF4-FFF2-40B4-BE49-F238E27FC236}">
                        <a16:creationId xmlns:a16="http://schemas.microsoft.com/office/drawing/2014/main" id="{80B31026-53FF-6486-C4F6-5D956E358B28}"/>
                      </a:ext>
                    </a:extLst>
                  </p:cNvPr>
                  <p:cNvSpPr/>
                  <p:nvPr/>
                </p:nvSpPr>
                <p:spPr>
                  <a:xfrm>
                    <a:off x="8355027" y="3486573"/>
                    <a:ext cx="413669" cy="134249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90FD3CDD-26A9-E12E-B281-FE0E8A0BE089}"/>
                  </a:ext>
                </a:extLst>
              </p:cNvPr>
              <p:cNvGrpSpPr/>
              <p:nvPr/>
            </p:nvGrpSpPr>
            <p:grpSpPr>
              <a:xfrm>
                <a:off x="6048202" y="1866452"/>
                <a:ext cx="5359505" cy="231923"/>
                <a:chOff x="1460890" y="1092616"/>
                <a:chExt cx="5359505" cy="231923"/>
              </a:xfrm>
            </p:grpSpPr>
            <p:sp>
              <p:nvSpPr>
                <p:cNvPr id="1075" name="TextBox 1074">
                  <a:extLst>
                    <a:ext uri="{FF2B5EF4-FFF2-40B4-BE49-F238E27FC236}">
                      <a16:creationId xmlns:a16="http://schemas.microsoft.com/office/drawing/2014/main" id="{95C15066-A87F-F96A-D4C9-DF3E38323454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2815543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별 효과를 구분하기 위해 버프 효과를 분리하여 표기합니다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cxnSp>
              <p:nvCxnSpPr>
                <p:cNvPr id="1076" name="직선 연결선 1075">
                  <a:extLst>
                    <a:ext uri="{FF2B5EF4-FFF2-40B4-BE49-F238E27FC236}">
                      <a16:creationId xmlns:a16="http://schemas.microsoft.com/office/drawing/2014/main" id="{C3D7AB98-C1E1-D52F-2706-5C6CE1B20964}"/>
                    </a:ext>
                  </a:extLst>
                </p:cNvPr>
                <p:cNvCxnSpPr>
                  <a:cxnSpLocks/>
                  <a:stCxn id="1077" idx="2"/>
                </p:cNvCxnSpPr>
                <p:nvPr/>
              </p:nvCxnSpPr>
              <p:spPr>
                <a:xfrm>
                  <a:off x="1702710" y="1324539"/>
                  <a:ext cx="511768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7" name="직사각형 1076">
                  <a:extLst>
                    <a:ext uri="{FF2B5EF4-FFF2-40B4-BE49-F238E27FC236}">
                      <a16:creationId xmlns:a16="http://schemas.microsoft.com/office/drawing/2014/main" id="{C716B930-1CCB-D0F4-A742-30C0E6B6C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F14DE4-FB01-4792-62FA-BF6164A8F81E}"/>
                </a:ext>
              </a:extLst>
            </p:cNvPr>
            <p:cNvSpPr txBox="1"/>
            <p:nvPr/>
          </p:nvSpPr>
          <p:spPr>
            <a:xfrm>
              <a:off x="9908659" y="5102634"/>
              <a:ext cx="811171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81C45E-D106-829B-0177-F050E66D3B68}"/>
                </a:ext>
              </a:extLst>
            </p:cNvPr>
            <p:cNvSpPr txBox="1"/>
            <p:nvPr/>
          </p:nvSpPr>
          <p:spPr>
            <a:xfrm>
              <a:off x="6826989" y="4389766"/>
              <a:ext cx="1354588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기록 전  기록 모드 효과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49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745980"/>
              </p:ext>
            </p:extLst>
          </p:nvPr>
        </p:nvGraphicFramePr>
        <p:xfrm>
          <a:off x="1450975" y="2950531"/>
          <a:ext cx="7628892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159318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81564BBF-90B2-D600-B05D-E79B95FA7B4E}"/>
              </a:ext>
            </a:extLst>
          </p:cNvPr>
          <p:cNvSpPr txBox="1"/>
          <p:nvPr/>
        </p:nvSpPr>
        <p:spPr>
          <a:xfrm>
            <a:off x="1450975" y="1006698"/>
            <a:ext cx="580768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양상은 아스트로맨서의 일반 스킬을 분류하는 방법 중 하나로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‘기록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모드’를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위해 필요한 분류 방법 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0479E4-71C7-25F2-5AF4-E5901341CB2C}"/>
              </a:ext>
            </a:extLst>
          </p:cNvPr>
          <p:cNvSpPr txBox="1"/>
          <p:nvPr/>
        </p:nvSpPr>
        <p:spPr>
          <a:xfrm>
            <a:off x="1450975" y="1255177"/>
            <a:ext cx="4689402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기록할 때에는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양상에 맞는 기호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아이덴티티 게이지의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슬롯에 표기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양상의 기호는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도형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다르게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표현하여 직관적으로 구분할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2EECD4-601D-4FDE-0C5B-BAF446A2B282}"/>
              </a:ext>
            </a:extLst>
          </p:cNvPr>
          <p:cNvGrpSpPr/>
          <p:nvPr/>
        </p:nvGrpSpPr>
        <p:grpSpPr>
          <a:xfrm>
            <a:off x="4038368" y="3435713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0EA919-41D2-E9A4-174A-29E017B17CEF}"/>
              </a:ext>
            </a:extLst>
          </p:cNvPr>
          <p:cNvGrpSpPr/>
          <p:nvPr/>
        </p:nvGrpSpPr>
        <p:grpSpPr>
          <a:xfrm>
            <a:off x="3033135" y="3435713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1917884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기호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223848" y="501554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223848" y="302643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ADF7C4-4D12-B8FF-D2B1-F91328C591B8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98A01D-6D4C-7423-14AF-6323E7FE26BC}"/>
                </a:ext>
              </a:extLst>
            </p:cNvPr>
            <p:cNvGrpSpPr/>
            <p:nvPr/>
          </p:nvGrpSpPr>
          <p:grpSpPr>
            <a:xfrm>
              <a:off x="6497270" y="3385289"/>
              <a:ext cx="5486987" cy="3306302"/>
              <a:chOff x="6497270" y="3385289"/>
              <a:chExt cx="5486987" cy="3306302"/>
            </a:xfrm>
          </p:grpSpPr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3256DB23-6CDD-FFE9-00AD-39B41C5FC5B6}"/>
                  </a:ext>
                </a:extLst>
              </p:cNvPr>
              <p:cNvGrpSpPr/>
              <p:nvPr/>
            </p:nvGrpSpPr>
            <p:grpSpPr>
              <a:xfrm>
                <a:off x="6497270" y="3385289"/>
                <a:ext cx="5486987" cy="3306302"/>
                <a:chOff x="6497270" y="3385289"/>
                <a:chExt cx="5486987" cy="3306302"/>
              </a:xfrm>
            </p:grpSpPr>
            <p:sp>
              <p:nvSpPr>
                <p:cNvPr id="1378" name="직사각형 1377">
                  <a:extLst>
                    <a:ext uri="{FF2B5EF4-FFF2-40B4-BE49-F238E27FC236}">
                      <a16:creationId xmlns:a16="http://schemas.microsoft.com/office/drawing/2014/main" id="{ED9DE8FA-6CC9-D87A-A52E-F7727718F851}"/>
                    </a:ext>
                  </a:extLst>
                </p:cNvPr>
                <p:cNvSpPr/>
                <p:nvPr/>
              </p:nvSpPr>
              <p:spPr>
                <a:xfrm>
                  <a:off x="6497270" y="3385289"/>
                  <a:ext cx="5486987" cy="330630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79" name="그룹 1378">
                  <a:extLst>
                    <a:ext uri="{FF2B5EF4-FFF2-40B4-BE49-F238E27FC236}">
                      <a16:creationId xmlns:a16="http://schemas.microsoft.com/office/drawing/2014/main" id="{E9DA2FDB-76A7-E38C-F4FA-2B5AB78E080D}"/>
                    </a:ext>
                  </a:extLst>
                </p:cNvPr>
                <p:cNvGrpSpPr/>
                <p:nvPr/>
              </p:nvGrpSpPr>
              <p:grpSpPr>
                <a:xfrm>
                  <a:off x="6497271" y="3392983"/>
                  <a:ext cx="5486986" cy="313023"/>
                  <a:chOff x="6425570" y="3401740"/>
                  <a:chExt cx="5486986" cy="313023"/>
                </a:xfrm>
              </p:grpSpPr>
              <p:grpSp>
                <p:nvGrpSpPr>
                  <p:cNvPr id="1074" name="그룹 1073">
                    <a:extLst>
                      <a:ext uri="{FF2B5EF4-FFF2-40B4-BE49-F238E27FC236}">
                        <a16:creationId xmlns:a16="http://schemas.microsoft.com/office/drawing/2014/main" id="{79231872-6B4F-BB22-19AF-EFAF61365BFA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70" y="3401740"/>
                    <a:ext cx="5486985" cy="313023"/>
                    <a:chOff x="1439023" y="1395560"/>
                    <a:chExt cx="5486985" cy="313023"/>
                  </a:xfrm>
                </p:grpSpPr>
                <p:sp>
                  <p:nvSpPr>
                    <p:cNvPr id="1076" name="직사각형 1075">
                      <a:extLst>
                        <a:ext uri="{FF2B5EF4-FFF2-40B4-BE49-F238E27FC236}">
                          <a16:creationId xmlns:a16="http://schemas.microsoft.com/office/drawing/2014/main" id="{10AD2600-FFA6-A6CD-BC02-EAA42BEE6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3" y="1395560"/>
                      <a:ext cx="5486985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A6A45936-96AE-92E3-44BE-67451D1F9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3177" y="1436655"/>
                      <a:ext cx="271869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상에서 슬롯은 일종의 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Bounding Box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역할을 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75" name="직선 연결선 1074">
                    <a:extLst>
                      <a:ext uri="{FF2B5EF4-FFF2-40B4-BE49-F238E27FC236}">
                        <a16:creationId xmlns:a16="http://schemas.microsoft.com/office/drawing/2014/main" id="{788F880E-DC24-F458-4751-8E80B93EF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5572" y="3714763"/>
                    <a:ext cx="5486984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2" name="그룹 1071">
                  <a:extLst>
                    <a:ext uri="{FF2B5EF4-FFF2-40B4-BE49-F238E27FC236}">
                      <a16:creationId xmlns:a16="http://schemas.microsoft.com/office/drawing/2014/main" id="{FF7A9276-E7F6-8CEB-3040-D4D430FE7591}"/>
                    </a:ext>
                  </a:extLst>
                </p:cNvPr>
                <p:cNvGrpSpPr/>
                <p:nvPr/>
              </p:nvGrpSpPr>
              <p:grpSpPr>
                <a:xfrm>
                  <a:off x="6689614" y="3950606"/>
                  <a:ext cx="5102299" cy="2404619"/>
                  <a:chOff x="6770464" y="3950606"/>
                  <a:chExt cx="5102299" cy="2404619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30BD8014-924B-58B4-0DF1-3ADCD11FD47E}"/>
                      </a:ext>
                    </a:extLst>
                  </p:cNvPr>
                  <p:cNvGrpSpPr/>
                  <p:nvPr/>
                </p:nvGrpSpPr>
                <p:grpSpPr>
                  <a:xfrm>
                    <a:off x="8146556" y="4533672"/>
                    <a:ext cx="721379" cy="1245920"/>
                    <a:chOff x="2765576" y="3615502"/>
                    <a:chExt cx="721379" cy="1245920"/>
                  </a:xfrm>
                </p:grpSpPr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8395F652-127F-0ECD-FDA3-BEB6A06941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6" y="4541701"/>
                      <a:ext cx="721378" cy="319721"/>
                      <a:chOff x="2823164" y="4391075"/>
                      <a:chExt cx="721378" cy="319721"/>
                    </a:xfrm>
                  </p:grpSpPr>
                  <p:sp>
                    <p:nvSpPr>
                      <p:cNvPr id="1402" name="화살표: 오른쪽 1401">
                        <a:extLst>
                          <a:ext uri="{FF2B5EF4-FFF2-40B4-BE49-F238E27FC236}">
                            <a16:creationId xmlns:a16="http://schemas.microsoft.com/office/drawing/2014/main" id="{19FB4CD0-2B95-9107-97E5-F62FE75DD15E}"/>
                          </a:ext>
                        </a:extLst>
                      </p:cNvPr>
                      <p:cNvSpPr/>
                      <p:nvPr/>
                    </p:nvSpPr>
                    <p:spPr>
                      <a:xfrm rot="900000" flipV="1">
                        <a:off x="2823164" y="4391075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03" name="TextBox 1402">
                        <a:extLst>
                          <a:ext uri="{FF2B5EF4-FFF2-40B4-BE49-F238E27FC236}">
                            <a16:creationId xmlns:a16="http://schemas.microsoft.com/office/drawing/2014/main" id="{6B4E186C-BDDD-06EE-0D88-FC91C8ED0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960000">
                        <a:off x="2827402" y="4479964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같은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BBC1CE3-8819-DA73-AD79-ACE43A8705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7" y="3615502"/>
                      <a:ext cx="721378" cy="312464"/>
                      <a:chOff x="2823165" y="3786698"/>
                      <a:chExt cx="721378" cy="312464"/>
                    </a:xfrm>
                  </p:grpSpPr>
                  <p:sp>
                    <p:nvSpPr>
                      <p:cNvPr id="35" name="화살표: 오른쪽 34">
                        <a:extLst>
                          <a:ext uri="{FF2B5EF4-FFF2-40B4-BE49-F238E27FC236}">
                            <a16:creationId xmlns:a16="http://schemas.microsoft.com/office/drawing/2014/main" id="{021C7CBA-CD15-5730-ABF8-BCC0894FC348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2823165" y="3963356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05" name="TextBox 1404">
                        <a:extLst>
                          <a:ext uri="{FF2B5EF4-FFF2-40B4-BE49-F238E27FC236}">
                            <a16:creationId xmlns:a16="http://schemas.microsoft.com/office/drawing/2014/main" id="{225A3A67-225F-1D2E-CD06-22DB6CABACB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0760000">
                        <a:off x="2827404" y="3786698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다른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6E44D54-410A-E86F-CCF4-93EA8D4F455A}"/>
                      </a:ext>
                    </a:extLst>
                  </p:cNvPr>
                  <p:cNvGrpSpPr/>
                  <p:nvPr/>
                </p:nvGrpSpPr>
                <p:grpSpPr>
                  <a:xfrm>
                    <a:off x="6770464" y="4551322"/>
                    <a:ext cx="1231494" cy="1210621"/>
                    <a:chOff x="10773241" y="4452921"/>
                    <a:chExt cx="1107019" cy="1088256"/>
                  </a:xfrm>
                </p:grpSpPr>
                <p:pic>
                  <p:nvPicPr>
                    <p:cNvPr id="32" name="그림 31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F49F192-498E-FBF7-D93E-49CD3C562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73241" y="4452921"/>
                      <a:ext cx="1107019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65C81ADE-556B-8F56-769B-B506181EAD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66007" y="4737947"/>
                      <a:ext cx="721487" cy="518205"/>
                      <a:chOff x="7892857" y="4893789"/>
                      <a:chExt cx="721487" cy="518205"/>
                    </a:xfrm>
                  </p:grpSpPr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D47BD4DB-9BAC-7AB9-F832-123CEC8F52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92857" y="4985584"/>
                        <a:ext cx="721487" cy="334615"/>
                        <a:chOff x="7883244" y="4981248"/>
                        <a:chExt cx="721487" cy="334615"/>
                      </a:xfrm>
                    </p:grpSpPr>
                    <p:sp>
                      <p:nvSpPr>
                        <p:cNvPr id="19" name="직사각형 18">
                          <a:extLst>
                            <a:ext uri="{FF2B5EF4-FFF2-40B4-BE49-F238E27FC236}">
                              <a16:creationId xmlns:a16="http://schemas.microsoft.com/office/drawing/2014/main" id="{ADAB1AD3-5B04-2A99-6C35-34734746A4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3244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20" name="직사각형 19">
                          <a:extLst>
                            <a:ext uri="{FF2B5EF4-FFF2-40B4-BE49-F238E27FC236}">
                              <a16:creationId xmlns:a16="http://schemas.microsoft.com/office/drawing/2014/main" id="{56C054F2-D619-F3A1-DD66-5B0560D01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8270115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27" name="직사각형 26">
                        <a:extLst>
                          <a:ext uri="{FF2B5EF4-FFF2-40B4-BE49-F238E27FC236}">
                            <a16:creationId xmlns:a16="http://schemas.microsoft.com/office/drawing/2014/main" id="{3402751E-E57A-88F5-049F-6220B7600E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1522" y="4893789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70" name="그룹 1069">
                    <a:extLst>
                      <a:ext uri="{FF2B5EF4-FFF2-40B4-BE49-F238E27FC236}">
                        <a16:creationId xmlns:a16="http://schemas.microsoft.com/office/drawing/2014/main" id="{D913B78B-A1E9-4FBC-38A9-B2FBDF99D81E}"/>
                      </a:ext>
                    </a:extLst>
                  </p:cNvPr>
                  <p:cNvGrpSpPr/>
                  <p:nvPr/>
                </p:nvGrpSpPr>
                <p:grpSpPr>
                  <a:xfrm>
                    <a:off x="9044605" y="3950606"/>
                    <a:ext cx="2828158" cy="2404619"/>
                    <a:chOff x="9044605" y="3950606"/>
                    <a:chExt cx="2828158" cy="2404619"/>
                  </a:xfrm>
                </p:grpSpPr>
                <p:grpSp>
                  <p:nvGrpSpPr>
                    <p:cNvPr id="1068" name="그룹 1067">
                      <a:extLst>
                        <a:ext uri="{FF2B5EF4-FFF2-40B4-BE49-F238E27FC236}">
                          <a16:creationId xmlns:a16="http://schemas.microsoft.com/office/drawing/2014/main" id="{937FBA56-8087-3071-436D-02BD3D511D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2719021" cy="1088304"/>
                      <a:chOff x="9153742" y="5266921"/>
                      <a:chExt cx="2719021" cy="1088304"/>
                    </a:xfrm>
                  </p:grpSpPr>
                  <p:grpSp>
                    <p:nvGrpSpPr>
                      <p:cNvPr id="1066" name="그룹 1065">
                        <a:extLst>
                          <a:ext uri="{FF2B5EF4-FFF2-40B4-BE49-F238E27FC236}">
                            <a16:creationId xmlns:a16="http://schemas.microsoft.com/office/drawing/2014/main" id="{545B9992-BD6E-D233-2A2E-CF71E861AB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3742" y="5266921"/>
                        <a:ext cx="1115624" cy="1088256"/>
                        <a:chOff x="9153742" y="5266921"/>
                        <a:chExt cx="1115624" cy="1088256"/>
                      </a:xfrm>
                    </p:grpSpPr>
                    <p:pic>
                      <p:nvPicPr>
                        <p:cNvPr id="23" name="그림 2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527FD747-1113-EFD6-4BF6-477ACE2B92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9153742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3" name="직사각형 1392">
                          <a:extLst>
                            <a:ext uri="{FF2B5EF4-FFF2-40B4-BE49-F238E27FC236}">
                              <a16:creationId xmlns:a16="http://schemas.microsoft.com/office/drawing/2014/main" id="{267DE4DA-F55D-9172-0314-02456FB3AD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89476" y="5551947"/>
                          <a:ext cx="644157" cy="518205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ko-KR" sz="9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457" name="그룹 1456">
                        <a:extLst>
                          <a:ext uri="{FF2B5EF4-FFF2-40B4-BE49-F238E27FC236}">
                            <a16:creationId xmlns:a16="http://schemas.microsoft.com/office/drawing/2014/main" id="{64522510-3035-92A6-2160-8FBDF03B0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57139" y="5266969"/>
                        <a:ext cx="1115624" cy="1088256"/>
                        <a:chOff x="10118223" y="5266921"/>
                        <a:chExt cx="1115624" cy="1088256"/>
                      </a:xfrm>
                    </p:grpSpPr>
                    <p:pic>
                      <p:nvPicPr>
                        <p:cNvPr id="1458" name="그림 1457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C592BC5D-CF46-CA1F-C023-2A0AF89E4F3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10118223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461" name="그룹 1460">
                          <a:extLst>
                            <a:ext uri="{FF2B5EF4-FFF2-40B4-BE49-F238E27FC236}">
                              <a16:creationId xmlns:a16="http://schemas.microsoft.com/office/drawing/2014/main" id="{DB44777D-13F5-B9E0-F2B7-B482C91A0F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97849" y="5568421"/>
                          <a:ext cx="556372" cy="485256"/>
                          <a:chOff x="1521467" y="2783773"/>
                          <a:chExt cx="970180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462" name="그룹 1461">
                            <a:extLst>
                              <a:ext uri="{FF2B5EF4-FFF2-40B4-BE49-F238E27FC236}">
                                <a16:creationId xmlns:a16="http://schemas.microsoft.com/office/drawing/2014/main" id="{A2C9020F-5E22-ECF4-B45F-37D506665C7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97072" y="2783773"/>
                            <a:ext cx="618971" cy="846171"/>
                            <a:chOff x="1697072" y="2783773"/>
                            <a:chExt cx="618971" cy="846171"/>
                          </a:xfrm>
                        </p:grpSpPr>
                        <p:grpSp>
                          <p:nvGrpSpPr>
                            <p:cNvPr id="1466" name="그룹 1465">
                              <a:extLst>
                                <a:ext uri="{FF2B5EF4-FFF2-40B4-BE49-F238E27FC236}">
                                  <a16:creationId xmlns:a16="http://schemas.microsoft.com/office/drawing/2014/main" id="{472BB017-FC16-6F70-FA21-83008CB592F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697072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28" name="Picture 16">
                                <a:extLst>
                                  <a:ext uri="{FF2B5EF4-FFF2-40B4-BE49-F238E27FC236}">
                                    <a16:creationId xmlns:a16="http://schemas.microsoft.com/office/drawing/2014/main" id="{3783EAE2-5EF4-4824-06D9-B0D2C8AD0D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9" name="Picture 16">
                                <a:extLst>
                                  <a:ext uri="{FF2B5EF4-FFF2-40B4-BE49-F238E27FC236}">
                                    <a16:creationId xmlns:a16="http://schemas.microsoft.com/office/drawing/2014/main" id="{8019173F-7A40-9350-827B-C3920D19D47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24" name="그룹 1023">
                              <a:extLst>
                                <a:ext uri="{FF2B5EF4-FFF2-40B4-BE49-F238E27FC236}">
                                  <a16:creationId xmlns:a16="http://schemas.microsoft.com/office/drawing/2014/main" id="{6F3F0FEC-5551-BEC4-106D-5CD79150F10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747121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25" name="Picture 16">
                                <a:extLst>
                                  <a:ext uri="{FF2B5EF4-FFF2-40B4-BE49-F238E27FC236}">
                                    <a16:creationId xmlns:a16="http://schemas.microsoft.com/office/drawing/2014/main" id="{6214E353-3C39-E775-5DE2-A5BB2D55BCF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6" name="Picture 16">
                                <a:extLst>
                                  <a:ext uri="{FF2B5EF4-FFF2-40B4-BE49-F238E27FC236}">
                                    <a16:creationId xmlns:a16="http://schemas.microsoft.com/office/drawing/2014/main" id="{4909A468-70CC-512C-650B-77582D9A119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grpSp>
                        <p:nvGrpSpPr>
                          <p:cNvPr id="1463" name="그룹 1462">
                            <a:extLst>
                              <a:ext uri="{FF2B5EF4-FFF2-40B4-BE49-F238E27FC236}">
                                <a16:creationId xmlns:a16="http://schemas.microsoft.com/office/drawing/2014/main" id="{44DEB3B6-183F-74CE-D81B-9058A77A811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21467" y="2904289"/>
                            <a:ext cx="970180" cy="605138"/>
                            <a:chOff x="1614270" y="2898436"/>
                            <a:chExt cx="970180" cy="605138"/>
                          </a:xfrm>
                        </p:grpSpPr>
                        <p:pic>
                          <p:nvPicPr>
                            <p:cNvPr id="1464" name="Picture 16">
                              <a:extLst>
                                <a:ext uri="{FF2B5EF4-FFF2-40B4-BE49-F238E27FC236}">
                                  <a16:creationId xmlns:a16="http://schemas.microsoft.com/office/drawing/2014/main" id="{37951EEF-FC53-E391-D314-74F47B9D8FF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5400000" flipH="1">
                              <a:off x="1451704" y="3061002"/>
                              <a:ext cx="605138" cy="28000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465" name="Picture 16">
                              <a:extLst>
                                <a:ext uri="{FF2B5EF4-FFF2-40B4-BE49-F238E27FC236}">
                                  <a16:creationId xmlns:a16="http://schemas.microsoft.com/office/drawing/2014/main" id="{B0F50262-04A8-9CC3-C9BA-2FA88EEBFC6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16200000">
                              <a:off x="2141879" y="3061002"/>
                              <a:ext cx="605138" cy="28000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</p:grpSp>
                <p:grpSp>
                  <p:nvGrpSpPr>
                    <p:cNvPr id="1069" name="그룹 1068">
                      <a:extLst>
                        <a:ext uri="{FF2B5EF4-FFF2-40B4-BE49-F238E27FC236}">
                          <a16:creationId xmlns:a16="http://schemas.microsoft.com/office/drawing/2014/main" id="{3CF946AE-E4A1-2CAE-46BA-644EA9509C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44605" y="3950606"/>
                      <a:ext cx="2811398" cy="1088256"/>
                      <a:chOff x="9044605" y="3950606"/>
                      <a:chExt cx="2811398" cy="1088256"/>
                    </a:xfrm>
                  </p:grpSpPr>
                  <p:grpSp>
                    <p:nvGrpSpPr>
                      <p:cNvPr id="1065" name="그룹 1064">
                        <a:extLst>
                          <a:ext uri="{FF2B5EF4-FFF2-40B4-BE49-F238E27FC236}">
                            <a16:creationId xmlns:a16="http://schemas.microsoft.com/office/drawing/2014/main" id="{8CAD12AA-98E4-6033-0D23-63072E7E38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44605" y="3950606"/>
                        <a:ext cx="1333898" cy="1088256"/>
                        <a:chOff x="9044605" y="3950606"/>
                        <a:chExt cx="1333898" cy="1088256"/>
                      </a:xfrm>
                    </p:grpSpPr>
                    <p:pic>
                      <p:nvPicPr>
                        <p:cNvPr id="6" name="그림 5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4ACA0E76-FE22-98E6-CE49-6C7B253393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8663"/>
                        <a:stretch/>
                      </p:blipFill>
                      <p:spPr>
                        <a:xfrm>
                          <a:off x="9044605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85427741-1D23-206F-20E5-C66EC2F36D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8663"/>
                        <a:stretch/>
                      </p:blipFill>
                      <p:spPr>
                        <a:xfrm>
                          <a:off x="9810188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" name="직사각형 13">
                          <a:extLst>
                            <a:ext uri="{FF2B5EF4-FFF2-40B4-BE49-F238E27FC236}">
                              <a16:creationId xmlns:a16="http://schemas.microsoft.com/office/drawing/2014/main" id="{617B71CA-1050-9CC7-E424-E88F33CC4F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37239" y="4327799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5" name="직사각형 14">
                          <a:extLst>
                            <a:ext uri="{FF2B5EF4-FFF2-40B4-BE49-F238E27FC236}">
                              <a16:creationId xmlns:a16="http://schemas.microsoft.com/office/drawing/2014/main" id="{E6FAB985-22A1-AA82-6BD5-ADD2B39174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9848288" y="4327427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055" name="그룹 1054">
                        <a:extLst>
                          <a:ext uri="{FF2B5EF4-FFF2-40B4-BE49-F238E27FC236}">
                            <a16:creationId xmlns:a16="http://schemas.microsoft.com/office/drawing/2014/main" id="{46598DCA-FA5D-B1EA-43A3-213E40BAE7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46636" y="3950606"/>
                        <a:ext cx="1109367" cy="1088256"/>
                        <a:chOff x="11510928" y="3950606"/>
                        <a:chExt cx="1109367" cy="1088256"/>
                      </a:xfrm>
                    </p:grpSpPr>
                    <p:grpSp>
                      <p:nvGrpSpPr>
                        <p:cNvPr id="1053" name="그룹 1052">
                          <a:extLst>
                            <a:ext uri="{FF2B5EF4-FFF2-40B4-BE49-F238E27FC236}">
                              <a16:creationId xmlns:a16="http://schemas.microsoft.com/office/drawing/2014/main" id="{9583A3D7-8B71-C80D-1DAC-8A7F838B4E5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10928" y="3950606"/>
                          <a:ext cx="568315" cy="1088256"/>
                          <a:chOff x="11510928" y="3950606"/>
                          <a:chExt cx="568315" cy="1088256"/>
                        </a:xfrm>
                      </p:grpSpPr>
                      <p:pic>
                        <p:nvPicPr>
                          <p:cNvPr id="1030" name="그림 1029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A0ACE05-DD86-ABB5-E4D0-CB8F441851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r="48663"/>
                          <a:stretch/>
                        </p:blipFill>
                        <p:spPr>
                          <a:xfrm>
                            <a:off x="11510928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385B84F1-A9B0-1DBF-5E9E-EC3AE66100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753546" y="4334718"/>
                            <a:ext cx="234648" cy="320776"/>
                            <a:chOff x="452475" y="2783773"/>
                            <a:chExt cx="618971" cy="846171"/>
                          </a:xfrm>
                          <a:effectLst>
                            <a:glow rad="254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039" name="그룹 1038">
                              <a:extLst>
                                <a:ext uri="{FF2B5EF4-FFF2-40B4-BE49-F238E27FC236}">
                                  <a16:creationId xmlns:a16="http://schemas.microsoft.com/office/drawing/2014/main" id="{8D946F3F-DC05-A0D8-1CFA-AB341351674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44" name="Picture 16">
                                <a:extLst>
                                  <a:ext uri="{FF2B5EF4-FFF2-40B4-BE49-F238E27FC236}">
                                    <a16:creationId xmlns:a16="http://schemas.microsoft.com/office/drawing/2014/main" id="{18CF5F0F-408F-CA8D-F906-53898BABCE1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5" name="Picture 16">
                                <a:extLst>
                                  <a:ext uri="{FF2B5EF4-FFF2-40B4-BE49-F238E27FC236}">
                                    <a16:creationId xmlns:a16="http://schemas.microsoft.com/office/drawing/2014/main" id="{04768360-4775-B18E-9CC8-8FF5F6911CE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41" name="그룹 1040">
                              <a:extLst>
                                <a:ext uri="{FF2B5EF4-FFF2-40B4-BE49-F238E27FC236}">
                                  <a16:creationId xmlns:a16="http://schemas.microsoft.com/office/drawing/2014/main" id="{1E5E5ADF-A909-67EE-C4D6-1225DA502BA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42" name="Picture 16">
                                <a:extLst>
                                  <a:ext uri="{FF2B5EF4-FFF2-40B4-BE49-F238E27FC236}">
                                    <a16:creationId xmlns:a16="http://schemas.microsoft.com/office/drawing/2014/main" id="{458E5B45-D784-1D34-D86A-AEAC3C76980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3" name="Picture 16">
                                <a:extLst>
                                  <a:ext uri="{FF2B5EF4-FFF2-40B4-BE49-F238E27FC236}">
                                    <a16:creationId xmlns:a16="http://schemas.microsoft.com/office/drawing/2014/main" id="{065157AA-65B8-CBE2-BBCF-A4EDD2FAEE4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052" name="그룹 1051">
                          <a:extLst>
                            <a:ext uri="{FF2B5EF4-FFF2-40B4-BE49-F238E27FC236}">
                              <a16:creationId xmlns:a16="http://schemas.microsoft.com/office/drawing/2014/main" id="{BC323D70-D995-2C9C-2C6B-097560E498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051980" y="3950606"/>
                          <a:ext cx="568315" cy="1088256"/>
                          <a:chOff x="12276511" y="3950606"/>
                          <a:chExt cx="568315" cy="1088256"/>
                        </a:xfrm>
                      </p:grpSpPr>
                      <p:pic>
                        <p:nvPicPr>
                          <p:cNvPr id="1031" name="그림 1030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B029D37-6F2F-913D-1BA5-EDB680A5E47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663"/>
                          <a:stretch/>
                        </p:blipFill>
                        <p:spPr>
                          <a:xfrm>
                            <a:off x="12276511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51" name="그림 1050" descr="상징, 그래픽, 폰트, 클립아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0AED2832-4047-574D-F0A3-C389D2DD75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212227"/>
                              </a:clrFrom>
                              <a:clrTo>
                                <a:srgbClr val="212227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23324" y="4380115"/>
                            <a:ext cx="317191" cy="229238"/>
                          </a:xfrm>
                          <a:prstGeom prst="rect">
                            <a:avLst/>
                          </a:prstGeom>
                          <a:effectLst>
                            <a:glow rad="25400">
                              <a:schemeClr val="accent3"/>
                            </a:glow>
                          </a:effectLst>
                        </p:spPr>
                      </p:pic>
                    </p:grpSp>
                  </p:grpSp>
                </p:grpSp>
              </p:grpSp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08DD39A3-34D4-88F4-2DFE-7016036AE19F}"/>
                </a:ext>
              </a:extLst>
            </p:cNvPr>
            <p:cNvSpPr/>
            <p:nvPr/>
          </p:nvSpPr>
          <p:spPr>
            <a:xfrm>
              <a:off x="11115093" y="6089100"/>
              <a:ext cx="230832" cy="230832"/>
            </a:xfrm>
            <a:prstGeom prst="star4">
              <a:avLst/>
            </a:prstGeom>
            <a:solidFill>
              <a:srgbClr val="FFFF00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113" y="1436655"/>
                    <a:ext cx="392896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상황에 따라 스킬의 사용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아이덴티티의 운용 방식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바꿔가며 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948158" y="4346971"/>
                <a:ext cx="3664265" cy="1649650"/>
                <a:chOff x="1903546" y="4346971"/>
                <a:chExt cx="3664265" cy="164965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903546" y="4346971"/>
                  <a:ext cx="1460239" cy="1649650"/>
                  <a:chOff x="1903546" y="4346971"/>
                  <a:chExt cx="1460239" cy="1649650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238525" y="5781177"/>
                    <a:ext cx="79028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슬롯의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29BDE2-342D-24D6-F688-A8902023AC0C}"/>
              </a:ext>
            </a:extLst>
          </p:cNvPr>
          <p:cNvGrpSpPr/>
          <p:nvPr/>
        </p:nvGrpSpPr>
        <p:grpSpPr>
          <a:xfrm>
            <a:off x="1462539" y="2141442"/>
            <a:ext cx="6750782" cy="4643822"/>
            <a:chOff x="1498539" y="1112742"/>
            <a:chExt cx="8072570" cy="5553072"/>
          </a:xfrm>
        </p:grpSpPr>
        <p:pic>
          <p:nvPicPr>
            <p:cNvPr id="210" name="그림 209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896E019-0DF2-0DFE-BB98-2929EDFF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"/>
            <a:stretch/>
          </p:blipFill>
          <p:spPr>
            <a:xfrm>
              <a:off x="1498539" y="1112742"/>
              <a:ext cx="8072570" cy="5553072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6C86CFB-C65A-9C7C-8496-EF7E06A09F51}"/>
                </a:ext>
              </a:extLst>
            </p:cNvPr>
            <p:cNvGrpSpPr/>
            <p:nvPr/>
          </p:nvGrpSpPr>
          <p:grpSpPr>
            <a:xfrm>
              <a:off x="3334940" y="1499949"/>
              <a:ext cx="4399769" cy="4778658"/>
              <a:chOff x="2688838" y="1542177"/>
              <a:chExt cx="4399769" cy="4778658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CE0649-6357-6233-2178-2286D3916DCC}"/>
                  </a:ext>
                </a:extLst>
              </p:cNvPr>
              <p:cNvGrpSpPr/>
              <p:nvPr/>
            </p:nvGrpSpPr>
            <p:grpSpPr>
              <a:xfrm>
                <a:off x="3915023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7" name="그림 13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C1E40C0-E8A7-84A2-259C-13FD1CDA5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BBB58CE6-FB20-479B-E0AD-03D9C4CCA8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CC809D2D-A0B0-C6A4-91F4-861B2C23FA7D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45D90251-BDDB-2A56-92F4-3BDF2A0D1DF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0299550-6971-FD95-5FCA-3042D80CEF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14B63C-554D-A00F-0523-4F2C0A6AC8C0}"/>
                  </a:ext>
                </a:extLst>
              </p:cNvPr>
              <p:cNvGrpSpPr/>
              <p:nvPr/>
            </p:nvGrpSpPr>
            <p:grpSpPr>
              <a:xfrm>
                <a:off x="5141208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9" name="그림 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AC6DAE0-0D4F-5023-CEE3-4018EB7FC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873A4DDF-FB58-3295-A3AE-4CD2742659D4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2D0B3E6-D1DA-F6FA-08AE-32F11C26B0A7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9F226AE8-45AA-2C18-ABC9-A7C565510914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8AC58F1-D3D9-D9A1-70FE-CFF243E0C145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37D7954-5A31-4B92-2FE5-07BC5A064DFD}"/>
                  </a:ext>
                </a:extLst>
              </p:cNvPr>
              <p:cNvGrpSpPr/>
              <p:nvPr/>
            </p:nvGrpSpPr>
            <p:grpSpPr>
              <a:xfrm>
                <a:off x="3915023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DB48ED0-ACEF-9CAA-DF36-B1266AF0F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A6B83178-018C-EC79-69A9-50BFC44F59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C6F8FDB-453D-8B39-F783-339AC6D5EB66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5" name="사각형: 둥근 모서리 134">
                    <a:extLst>
                      <a:ext uri="{FF2B5EF4-FFF2-40B4-BE49-F238E27FC236}">
                        <a16:creationId xmlns:a16="http://schemas.microsoft.com/office/drawing/2014/main" id="{2FE17F81-4083-5208-5669-E97EB97BA1C6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E4AF2CA-B3DE-7373-0E13-E0D780B216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8D026A1-4826-20B3-2334-4726C8C67CA6}"/>
                  </a:ext>
                </a:extLst>
              </p:cNvPr>
              <p:cNvGrpSpPr/>
              <p:nvPr/>
            </p:nvGrpSpPr>
            <p:grpSpPr>
              <a:xfrm>
                <a:off x="5141208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4" name="그림 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5EC0F7-B360-EF0B-3A9E-8756CC0C2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21A4376-3336-39AA-5204-E846BD404675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8901486-C762-DB69-E5F3-0E2512BF6C9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C53E0D0E-B24C-9B58-9341-7B4731BF801E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7EA70AE-FC6A-10C8-934F-8EA61EFFD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915023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68883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630A65D-4CC9-6913-7744-88CF23A24844}"/>
                  </a:ext>
                </a:extLst>
              </p:cNvPr>
              <p:cNvGrpSpPr/>
              <p:nvPr/>
            </p:nvGrpSpPr>
            <p:grpSpPr>
              <a:xfrm>
                <a:off x="514120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9" name="그림 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20B779-4F89-104A-4978-446341F26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528D482-4C01-1E41-5CE4-7FBFA9BC72A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C0378F8-93D8-9208-2C73-7200A7068E48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F144414-4520-103A-6452-BE38799D1BF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C055178-4E9B-5094-1B43-B2C4106620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6DA5628-DB29-7638-97DC-1DB093C63169}"/>
                  </a:ext>
                </a:extLst>
              </p:cNvPr>
              <p:cNvGrpSpPr/>
              <p:nvPr/>
            </p:nvGrpSpPr>
            <p:grpSpPr>
              <a:xfrm>
                <a:off x="6367394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E035C1D-D345-28B0-A5AE-97E4AB006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73054694-9AEA-0354-4F65-60BB310FE8FA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F79156CC-3CF0-0B87-E2CB-CD641200F8A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2269FC5-A1CF-C8D8-0D50-BD9F8B3941B8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94CEC8C-C5BC-27D6-324B-EBA186872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915023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68883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AA56ADA-8B00-E41A-6C0D-07363F9F17F8}"/>
                  </a:ext>
                </a:extLst>
              </p:cNvPr>
              <p:cNvGrpSpPr/>
              <p:nvPr/>
            </p:nvGrpSpPr>
            <p:grpSpPr>
              <a:xfrm>
                <a:off x="514120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7" name="그림 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C8F6E4D-16B6-FF55-5169-AB00C9AB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DE81A9C-F1A3-6105-875D-3C6927FE869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B745A20F-3CE4-8BE5-2542-5DA4C224CF0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F45AA1B0-88A7-6E64-2FE9-952912ED2BE1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C728771-A1D5-AABE-58D7-2C0C0A51984D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43993FB-ADBA-6CEE-67A4-2DAE77068412}"/>
                  </a:ext>
                </a:extLst>
              </p:cNvPr>
              <p:cNvGrpSpPr/>
              <p:nvPr/>
            </p:nvGrpSpPr>
            <p:grpSpPr>
              <a:xfrm>
                <a:off x="6367394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2" name="그림 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C2AC590-50E0-54AB-AC4F-D07A1914C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59AC1E19-C3B8-293F-52C4-E11A868072B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5FE1ADF-57DF-7417-ACC7-7F4446E30FC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A7CBA69-40ED-6A95-69D3-A86AF621205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AAA899-1097-BE0C-B5F2-EB87AF3261A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071193" y="1215770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094698" y="1215770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215928" y="1576682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964C7C-AFC0-9416-E512-D7382D25C30A}"/>
              </a:ext>
            </a:extLst>
          </p:cNvPr>
          <p:cNvSpPr txBox="1"/>
          <p:nvPr/>
        </p:nvSpPr>
        <p:spPr>
          <a:xfrm>
            <a:off x="1568679" y="325316"/>
            <a:ext cx="3941785" cy="129266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 기록할 수 있게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 클러스터 스킬이 분리되며 기록된 양상에 따라 다른 클러스터 스킬이 활성화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온다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29C90-9AA9-839B-30A5-10EDA5CE4C23}"/>
              </a:ext>
            </a:extLst>
          </p:cNvPr>
          <p:cNvSpPr txBox="1"/>
          <p:nvPr/>
        </p:nvSpPr>
        <p:spPr>
          <a:xfrm>
            <a:off x="6681538" y="679258"/>
            <a:ext cx="2319546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ㅁㅇㄹ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9D02-E612-76F7-A602-8E499B5585F9}"/>
              </a:ext>
            </a:extLst>
          </p:cNvPr>
          <p:cNvSpPr txBox="1"/>
          <p:nvPr/>
        </p:nvSpPr>
        <p:spPr>
          <a:xfrm>
            <a:off x="1568679" y="3718775"/>
            <a:ext cx="5387693" cy="217751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운명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기록 효과가 하나로 합쳐지며 메인 슬롯에 기록된 양상에 관계 없이 항상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갱신되며 기록 모드가 종료됩니다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E6A6-E88D-E1EE-51B2-FA8783C77B40}"/>
              </a:ext>
            </a:extLst>
          </p:cNvPr>
          <p:cNvSpPr txBox="1"/>
          <p:nvPr/>
        </p:nvSpPr>
        <p:spPr>
          <a:xfrm>
            <a:off x="6565919" y="3641853"/>
            <a:ext cx="4252767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트리니티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FB3E9-31BF-A01C-0500-E64072A98445}"/>
              </a:ext>
            </a:extLst>
          </p:cNvPr>
          <p:cNvSpPr txBox="1"/>
          <p:nvPr/>
        </p:nvSpPr>
        <p:spPr>
          <a:xfrm>
            <a:off x="12429605" y="791050"/>
            <a:ext cx="4263988" cy="34855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4T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*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내가 원하는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클러스터 스킬 분리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슬롯과 서브 슬롯에 기록된 양상 조합에 따라 다른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환급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피해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 감소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슬롯에 기록된 양상 별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회복량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피해량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슬롯의 양상을 </a:t>
            </a:r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따라감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아이디어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대기시간을 줄여주는 버프형 스킬 이면 어때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68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268FA-2F9F-C22F-2BE4-171CE64E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C638F9-F987-34F2-15C1-6CB86DE9F8FD}"/>
              </a:ext>
            </a:extLst>
          </p:cNvPr>
          <p:cNvSpPr txBox="1"/>
          <p:nvPr/>
        </p:nvSpPr>
        <p:spPr>
          <a:xfrm>
            <a:off x="1568679" y="249194"/>
            <a:ext cx="8396529" cy="636328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종료이므로 기록 모드 효과가 클러스터 스킬에 적용이 안됨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가지를 함께 주려고 해서 그런 것 같다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없애야 할 것 같은데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노드에 클러스터 스킬 사용 시 기록 모드 종료 후 기록 모드 효과를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초짜리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다른 버프로 이관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얘만 해결하면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내가 원하는 건 유저가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기록모드를 빠르게 종료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얻은 상태에서 최대한 이득 뽑아먹기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 선택하게 만들고 싶어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선택이라는 건 두 개가 적절히 균형이 이루어 져야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애초에 클러스터의 비중이 높은데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 개가 균형이 가능한가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두개를 선택지로 주는 것이 애초에 가능해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최대한 뽑아먹기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스킬로 딜을 할 수 있는 상태여야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끝나 있을 때 등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 빠르게 종료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더 자주 쓴다는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스킬의 재사용 대기 시간 동안 클러스터로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DPS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유지하는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그렇다고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 처럼 아이덴티티 스킬 사용 후 버프 획득은 좋은 선택이 아닌 거 같아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스킬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발동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기록모드 진입한 후 양상 기록한 다음 클러스터 스킬이 사용 가능해짐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잔재에 비해 몇 단계가 더 있음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한 후 버프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지속시간이 있는 버프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이동형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도전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가장 강력한 피해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불굴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다른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재사용 대기 시간 감소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3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988FB5-402A-83D7-6619-AE3E058454C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7A66DC-0BB4-CE8D-E7DF-26664C7C46FB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3799"/>
              </p:ext>
            </p:extLst>
          </p:nvPr>
        </p:nvGraphicFramePr>
        <p:xfrm>
          <a:off x="1450974" y="5329706"/>
          <a:ext cx="999934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5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400843-BA5B-8499-1D1E-C46DE446F0C0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41935F-2AA9-9172-3113-8A3E9BCDAAA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DE4CE3-AE6D-B851-DFE7-014F44A232C3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734294-DD90-CC35-7B13-DD71EECC70A0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E39478-2449-6D31-8741-9E3092F8470E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DF14B3-AE21-9CF3-DB0B-C85B959681EB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12E5E4-5017-3573-7506-5E2A4768A102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90F1CC-B7B4-895E-9CEA-C14CD63576FA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82390D-843E-43D7-8B86-41102531B4E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8626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및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수월하게 피할 수 있습니다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A23FD-CC0F-AD89-3C24-7D78F170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448226-39DD-5865-9569-C25BDE5BEC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EA23D02-B000-B872-405A-2488D45BFF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C8870B-1207-FEAD-AE16-F34575D33BF6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0E1F1B9C-142D-585A-6961-A00A0E2D7E63}"/>
              </a:ext>
            </a:extLst>
          </p:cNvPr>
          <p:cNvSpPr txBox="1"/>
          <p:nvPr/>
        </p:nvSpPr>
        <p:spPr>
          <a:xfrm>
            <a:off x="1450974" y="1421973"/>
            <a:ext cx="902071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 기록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적중률이 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15%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추가로 획득합니다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p.9 / </a:t>
            </a:r>
            <a:r>
              <a:rPr lang="ko-KR" altLang="en-US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아이덴티티 </a:t>
            </a:r>
            <a:r>
              <a:rPr lang="en-US" altLang="ko-KR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 ‘</a:t>
            </a:r>
            <a:r>
              <a:rPr lang="ko-KR" altLang="en-US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기록 모드</a:t>
            </a:r>
            <a:r>
              <a:rPr lang="en-US" altLang="ko-KR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</a:t>
            </a:r>
            <a:r>
              <a:rPr lang="en-US" altLang="ko-KR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스킬의 양상</a:t>
            </a:r>
            <a:r>
              <a:rPr lang="en-US" altLang="ko-KR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</a:t>
            </a:r>
            <a:r>
              <a:rPr lang="ko-KR" altLang="en-US" sz="700" dirty="0">
                <a:solidFill>
                  <a:srgbClr val="46788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진입 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7m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치명타 저항률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10%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 효과를 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부여합니다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같은 양상을 연속으로 기록하면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3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모드는 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모드가 종료되면 기록한 양상에 따라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효과가 발생하여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다음 기록 모드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해당 양상을 기록하지 못합니다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C35F-663E-8379-C092-2B99DD51E3FD}"/>
              </a:ext>
            </a:extLst>
          </p:cNvPr>
          <p:cNvSpPr txBox="1"/>
          <p:nvPr/>
        </p:nvSpPr>
        <p:spPr>
          <a:xfrm>
            <a:off x="1450975" y="1159626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3F1AB93-8E96-42FA-828F-B77A87C4369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D2DB2C-6468-D79F-9FBC-D037D794C095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E231317-0A3E-5615-E3DE-A0FF73508B87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5B0B3541-BEF4-649A-D30B-D73C5B085D5E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DE12EBB-BBEA-1500-D713-77C9BC27E86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D9A5B57-29D7-AF5D-5480-BF93E08E5BD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9629984-D425-1828-EB2E-67C27DBBFEE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26EAE11A-BF2C-77E8-2B19-D8BCFC2C5601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C6FA2A7-8A68-09AE-09F9-1B8A9DEEE89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8C3E2B-ED21-83DB-D491-13004FEE531E}"/>
              </a:ext>
            </a:extLst>
          </p:cNvPr>
          <p:cNvGrpSpPr/>
          <p:nvPr/>
        </p:nvGrpSpPr>
        <p:grpSpPr>
          <a:xfrm>
            <a:off x="1426539" y="2765508"/>
            <a:ext cx="5390821" cy="3881647"/>
            <a:chOff x="1426539" y="2826395"/>
            <a:chExt cx="5390821" cy="388164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E7A984D-8706-8076-5269-96753B067613}"/>
                </a:ext>
              </a:extLst>
            </p:cNvPr>
            <p:cNvSpPr/>
            <p:nvPr/>
          </p:nvSpPr>
          <p:spPr>
            <a:xfrm>
              <a:off x="1426539" y="3057772"/>
              <a:ext cx="5366385" cy="365027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2D97FE4-359E-3A8C-C261-DB2D99A4A551}"/>
                </a:ext>
              </a:extLst>
            </p:cNvPr>
            <p:cNvGrpSpPr/>
            <p:nvPr/>
          </p:nvGrpSpPr>
          <p:grpSpPr>
            <a:xfrm>
              <a:off x="1450975" y="3057772"/>
              <a:ext cx="5366385" cy="313023"/>
              <a:chOff x="1450975" y="3401740"/>
              <a:chExt cx="5366385" cy="31302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2A2A4DD-3735-923F-F5BD-96D639C99D7F}"/>
                  </a:ext>
                </a:extLst>
              </p:cNvPr>
              <p:cNvGrpSpPr/>
              <p:nvPr/>
            </p:nvGrpSpPr>
            <p:grpSpPr>
              <a:xfrm>
                <a:off x="1450975" y="3401740"/>
                <a:ext cx="5366385" cy="313023"/>
                <a:chOff x="1439025" y="1395560"/>
                <a:chExt cx="5366385" cy="313023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6D55C20-A839-8EDF-33EE-F86D9A05513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53663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0034A13-6085-B2AA-7E6F-ACB82EBAA0A7}"/>
                    </a:ext>
                  </a:extLst>
                </p:cNvPr>
                <p:cNvSpPr txBox="1"/>
                <p:nvPr/>
              </p:nvSpPr>
              <p:spPr>
                <a:xfrm>
                  <a:off x="2372542" y="1436655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C882688-3AD7-576B-030D-700D211A3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0975" y="3714763"/>
                <a:ext cx="536638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3D907B8-6260-0060-DB72-1CDFF294DAF7}"/>
                </a:ext>
              </a:extLst>
            </p:cNvPr>
            <p:cNvGrpSpPr/>
            <p:nvPr/>
          </p:nvGrpSpPr>
          <p:grpSpPr>
            <a:xfrm>
              <a:off x="1456552" y="2826395"/>
              <a:ext cx="5360808" cy="231923"/>
              <a:chOff x="1460890" y="1092616"/>
              <a:chExt cx="5360808" cy="23192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1E9C07-2F24-75F9-9561-9449F9C428BB}"/>
                  </a:ext>
                </a:extLst>
              </p:cNvPr>
              <p:cNvSpPr txBox="1"/>
              <p:nvPr/>
            </p:nvSpPr>
            <p:spPr>
              <a:xfrm>
                <a:off x="238375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39302FF-B5C5-47F2-2CEC-A07B0A2E6C55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1908696" y="1324539"/>
                <a:ext cx="49130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7727FAC-C8F3-1005-AE16-0F80BA84C9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95E2133-1175-8A99-CACC-0FCC1ED2D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72" t="6206" r="-2466" b="3124"/>
            <a:stretch/>
          </p:blipFill>
          <p:spPr>
            <a:xfrm>
              <a:off x="3820316" y="3467158"/>
              <a:ext cx="2092323" cy="3144519"/>
            </a:xfrm>
            <a:prstGeom prst="rect">
              <a:avLst/>
            </a:prstGeom>
          </p:spPr>
        </p:pic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B5D10C7F-524F-0E65-695D-D78F79673A94}"/>
                </a:ext>
              </a:extLst>
            </p:cNvPr>
            <p:cNvGrpSpPr/>
            <p:nvPr/>
          </p:nvGrpSpPr>
          <p:grpSpPr>
            <a:xfrm>
              <a:off x="3238652" y="3624941"/>
              <a:ext cx="1163328" cy="391454"/>
              <a:chOff x="908938" y="4865270"/>
              <a:chExt cx="1163328" cy="391454"/>
            </a:xfrm>
          </p:grpSpPr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E2A0099B-179E-A798-FBA7-765B88C4F7D7}"/>
                  </a:ext>
                </a:extLst>
              </p:cNvPr>
              <p:cNvSpPr txBox="1"/>
              <p:nvPr/>
            </p:nvSpPr>
            <p:spPr>
              <a:xfrm>
                <a:off x="908938" y="4865270"/>
                <a:ext cx="648232" cy="215444"/>
              </a:xfrm>
              <a:prstGeom prst="rect">
                <a:avLst/>
              </a:prstGeom>
              <a:noFill/>
            </p:spPr>
            <p:txBody>
              <a:bodyPr wrap="none" lIns="90000" rIns="90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051" name="그룹 1050">
                <a:extLst>
                  <a:ext uri="{FF2B5EF4-FFF2-40B4-BE49-F238E27FC236}">
                    <a16:creationId xmlns:a16="http://schemas.microsoft.com/office/drawing/2014/main" id="{CC29EBB7-C096-BA09-DDF7-79064C6A94BD}"/>
                  </a:ext>
                </a:extLst>
              </p:cNvPr>
              <p:cNvGrpSpPr/>
              <p:nvPr/>
            </p:nvGrpSpPr>
            <p:grpSpPr>
              <a:xfrm>
                <a:off x="1557170" y="4972992"/>
                <a:ext cx="515096" cy="283732"/>
                <a:chOff x="1557170" y="4972992"/>
                <a:chExt cx="515096" cy="283732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052" name="타원 1051">
                  <a:extLst>
                    <a:ext uri="{FF2B5EF4-FFF2-40B4-BE49-F238E27FC236}">
                      <a16:creationId xmlns:a16="http://schemas.microsoft.com/office/drawing/2014/main" id="{AFA0DC4B-98EF-3B08-B12D-5BD7955406F7}"/>
                    </a:ext>
                  </a:extLst>
                </p:cNvPr>
                <p:cNvSpPr/>
                <p:nvPr/>
              </p:nvSpPr>
              <p:spPr>
                <a:xfrm>
                  <a:off x="2000266" y="5184724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53" name="연결선: 꺾임 1052">
                  <a:extLst>
                    <a:ext uri="{FF2B5EF4-FFF2-40B4-BE49-F238E27FC236}">
                      <a16:creationId xmlns:a16="http://schemas.microsoft.com/office/drawing/2014/main" id="{5717B2E6-910B-C69A-0495-4F091A36F03D}"/>
                    </a:ext>
                  </a:extLst>
                </p:cNvPr>
                <p:cNvCxnSpPr>
                  <a:cxnSpLocks/>
                  <a:stCxn id="1052" idx="0"/>
                  <a:endCxn id="1047" idx="3"/>
                </p:cNvCxnSpPr>
                <p:nvPr/>
              </p:nvCxnSpPr>
              <p:spPr>
                <a:xfrm rot="16200000" flipV="1">
                  <a:off x="1690852" y="4839310"/>
                  <a:ext cx="211732" cy="479096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532B50A-F20A-45D1-5ADE-BF77529E36AD}"/>
                </a:ext>
              </a:extLst>
            </p:cNvPr>
            <p:cNvGrpSpPr/>
            <p:nvPr/>
          </p:nvGrpSpPr>
          <p:grpSpPr>
            <a:xfrm>
              <a:off x="4968776" y="5337726"/>
              <a:ext cx="918428" cy="455842"/>
              <a:chOff x="9458451" y="5405150"/>
              <a:chExt cx="918428" cy="455842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0DA059F-08E3-A89D-219F-2B18918E3000}"/>
                  </a:ext>
                </a:extLst>
              </p:cNvPr>
              <p:cNvSpPr txBox="1"/>
              <p:nvPr/>
            </p:nvSpPr>
            <p:spPr>
              <a:xfrm>
                <a:off x="9819526" y="5645548"/>
                <a:ext cx="557353" cy="215444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4A64374-5513-F27F-B613-F0FF074234F8}"/>
                  </a:ext>
                </a:extLst>
              </p:cNvPr>
              <p:cNvGrpSpPr/>
              <p:nvPr/>
            </p:nvGrpSpPr>
            <p:grpSpPr>
              <a:xfrm>
                <a:off x="9458451" y="5405150"/>
                <a:ext cx="361074" cy="348120"/>
                <a:chOff x="2418506" y="5471829"/>
                <a:chExt cx="361074" cy="348120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75249E8A-479E-157D-EAF3-3F8034093DDA}"/>
                    </a:ext>
                  </a:extLst>
                </p:cNvPr>
                <p:cNvSpPr/>
                <p:nvPr/>
              </p:nvSpPr>
              <p:spPr>
                <a:xfrm>
                  <a:off x="2418506" y="547182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4" name="연결선: 꺾임 73">
                  <a:extLst>
                    <a:ext uri="{FF2B5EF4-FFF2-40B4-BE49-F238E27FC236}">
                      <a16:creationId xmlns:a16="http://schemas.microsoft.com/office/drawing/2014/main" id="{1533DC92-0329-0DE0-623C-F9891CA14BD6}"/>
                    </a:ext>
                  </a:extLst>
                </p:cNvPr>
                <p:cNvCxnSpPr>
                  <a:cxnSpLocks/>
                  <a:stCxn id="73" idx="4"/>
                  <a:endCxn id="71" idx="1"/>
                </p:cNvCxnSpPr>
                <p:nvPr/>
              </p:nvCxnSpPr>
              <p:spPr>
                <a:xfrm rot="16200000" flipH="1">
                  <a:off x="2478983" y="5519351"/>
                  <a:ext cx="276120" cy="325075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53A349D9-9B09-C6FA-7AC1-E082C831492F}"/>
                </a:ext>
              </a:extLst>
            </p:cNvPr>
            <p:cNvSpPr/>
            <p:nvPr/>
          </p:nvSpPr>
          <p:spPr>
            <a:xfrm>
              <a:off x="3148172" y="4842242"/>
              <a:ext cx="327946" cy="183145"/>
            </a:xfrm>
            <a:prstGeom prst="rightArrow">
              <a:avLst/>
            </a:prstGeom>
            <a:solidFill>
              <a:srgbClr val="D4CFC5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1D6D9B0-3365-8003-31EE-2D71CBBB2020}"/>
                </a:ext>
              </a:extLst>
            </p:cNvPr>
            <p:cNvGrpSpPr/>
            <p:nvPr/>
          </p:nvGrpSpPr>
          <p:grpSpPr>
            <a:xfrm>
              <a:off x="1773593" y="4160304"/>
              <a:ext cx="1181799" cy="2490298"/>
              <a:chOff x="1693911" y="4160304"/>
              <a:chExt cx="1181799" cy="2490298"/>
            </a:xfrm>
          </p:grpSpPr>
          <p:pic>
            <p:nvPicPr>
              <p:cNvPr id="4" name="그림 3" descr="의류, 의상 디자인, 덮개, 여성이(가) 표시된 사진&#10;&#10;자동 생성된 설명">
                <a:extLst>
                  <a:ext uri="{FF2B5EF4-FFF2-40B4-BE49-F238E27FC236}">
                    <a16:creationId xmlns:a16="http://schemas.microsoft.com/office/drawing/2014/main" id="{7B8232B5-2170-AD20-BF6B-92A028BBB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466" b="97494" l="4665" r="48227">
                            <a14:foregroundMark x1="33655" y1="6912" x2="33655" y2="6912"/>
                            <a14:foregroundMark x1="31534" y1="5416" x2="30571" y2="14188"/>
                            <a14:foregroundMark x1="13184" y1="26839" x2="13184" y2="26839"/>
                            <a14:foregroundMark x1="13184" y1="26677" x2="12375" y2="26677"/>
                            <a14:foregroundMark x1="28643" y1="93169" x2="28643" y2="93169"/>
                            <a14:foregroundMark x1="30108" y1="93169" x2="30108" y2="93856"/>
                            <a14:foregroundMark x1="30108" y1="97534" x2="30108" y2="97534"/>
                            <a14:foregroundMark x1="46839" y1="46079" x2="46839" y2="46079"/>
                            <a14:foregroundMark x1="46993" y1="35772" x2="48265" y2="37793"/>
                            <a14:foregroundMark x1="9830" y1="27809" x2="9830" y2="27809"/>
                            <a14:foregroundMark x1="31611" y1="2587" x2="31611" y2="2587"/>
                            <a14:foregroundMark x1="48111" y1="46928" x2="48111" y2="46928"/>
                            <a14:foregroundMark x1="48111" y1="47575" x2="48111" y2="47575"/>
                            <a14:backgroundMark x1="13531" y1="2142" x2="3547" y2="14470"/>
                            <a14:backgroundMark x1="9715" y1="4891" x2="2429" y2="19563"/>
                            <a14:backgroundMark x1="12799" y1="5942" x2="5397" y2="17259"/>
                            <a14:backgroundMark x1="14572" y1="3274" x2="7941" y2="1778"/>
                            <a14:backgroundMark x1="11681" y1="1778" x2="16769" y2="7114"/>
                            <a14:backgroundMark x1="16769" y1="7114" x2="16769" y2="7114"/>
                            <a14:backgroundMark x1="16769" y1="3719" x2="10563" y2="8286"/>
                            <a14:backgroundMark x1="10563" y1="8286" x2="10563" y2="8286"/>
                            <a14:backgroundMark x1="5744" y1="7559" x2="3123" y2="20008"/>
                            <a14:backgroundMark x1="3123" y1="20008" x2="3123" y2="20008"/>
                            <a14:backgroundMark x1="18389" y1="16896" x2="9483" y2="20372"/>
                            <a14:backgroundMark x1="9483" y1="20372" x2="9483" y2="20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1" r="48336" b="1161"/>
              <a:stretch/>
            </p:blipFill>
            <p:spPr>
              <a:xfrm flipH="1">
                <a:off x="1693911" y="4160304"/>
                <a:ext cx="1181799" cy="2239759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5B1CD6-9AF4-D1C4-7368-73DFCC0C00CB}"/>
                  </a:ext>
                </a:extLst>
              </p:cNvPr>
              <p:cNvSpPr txBox="1"/>
              <p:nvPr/>
            </p:nvSpPr>
            <p:spPr>
              <a:xfrm>
                <a:off x="1887928" y="6435158"/>
                <a:ext cx="609192" cy="215444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AF0A819-52B1-0341-7ED1-141AA5F87E0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86C84A-F961-F174-F9D7-57DDFE35B8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4B2296-509A-9455-32F1-C8660BE8B75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038C83-3A8F-E2D2-D488-8A88A0E92128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686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4BBE30-655C-6867-BA32-E8ADC090277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4CAF51-7C3B-7E3C-1108-B5B9DCE341B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3DFBF2-0F48-BAF4-B0F7-D8F67A4A5DF1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450975" y="1018519"/>
            <a:ext cx="7038786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532E5D-CCE9-467F-9654-4544E02320E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2117342-945C-8C5C-4F73-3C307693DFC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F33565D-1B7C-7FFB-1B2A-D3A4D8F5BB5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F9AD5025-0866-F0B3-2DF0-EC0DA7F02768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A34C5EB-E996-7B58-0FD1-75F7B098B87D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A6B71AD-89FE-3478-3670-5FBA8193621C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70D0B54-824C-204F-163F-AADDBDC0FD0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D6468751-03A0-8DC1-9AEB-C5D33300A2B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610726-A0D9-12B8-1CD9-7019B9F64F0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04E61A0-A725-004A-271A-C73454B2F57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78480"/>
              </p:ext>
            </p:extLst>
          </p:nvPr>
        </p:nvGraphicFramePr>
        <p:xfrm>
          <a:off x="1450975" y="1294516"/>
          <a:ext cx="10292454" cy="1736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593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36186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44329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E87EF6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 상태에서는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있으며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최대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번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버프 효과를 추가로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p.12 /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endParaRPr lang="en-US" altLang="ko-KR" sz="9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되고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모드가 종료되면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효과가 발생하여 다음 기록 모드에서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양상을 기록하지 못합니다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14042</TotalTime>
  <Words>4921</Words>
  <Application>Microsoft Office PowerPoint</Application>
  <PresentationFormat>와이드스크린</PresentationFormat>
  <Paragraphs>715</Paragraphs>
  <Slides>28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1502</cp:revision>
  <cp:lastPrinted>2025-01-14T11:10:08Z</cp:lastPrinted>
  <dcterms:created xsi:type="dcterms:W3CDTF">2025-01-08T09:31:21Z</dcterms:created>
  <dcterms:modified xsi:type="dcterms:W3CDTF">2025-03-28T12:21:39Z</dcterms:modified>
</cp:coreProperties>
</file>